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480" r:id="rId2"/>
    <p:sldId id="405" r:id="rId3"/>
    <p:sldId id="266" r:id="rId4"/>
    <p:sldId id="527" r:id="rId5"/>
    <p:sldId id="486" r:id="rId6"/>
    <p:sldId id="529" r:id="rId7"/>
    <p:sldId id="530" r:id="rId8"/>
    <p:sldId id="531" r:id="rId9"/>
    <p:sldId id="532" r:id="rId10"/>
    <p:sldId id="533" r:id="rId11"/>
    <p:sldId id="534" r:id="rId12"/>
    <p:sldId id="535" r:id="rId13"/>
    <p:sldId id="537" r:id="rId14"/>
    <p:sldId id="538" r:id="rId15"/>
    <p:sldId id="539" r:id="rId16"/>
    <p:sldId id="540" r:id="rId17"/>
    <p:sldId id="543" r:id="rId18"/>
    <p:sldId id="545" r:id="rId19"/>
    <p:sldId id="551" r:id="rId20"/>
    <p:sldId id="555" r:id="rId21"/>
    <p:sldId id="472" r:id="rId22"/>
    <p:sldId id="560" r:id="rId23"/>
    <p:sldId id="522" r:id="rId24"/>
    <p:sldId id="562" r:id="rId25"/>
    <p:sldId id="563" r:id="rId26"/>
    <p:sldId id="553" r:id="rId27"/>
    <p:sldId id="554" r:id="rId28"/>
    <p:sldId id="556" r:id="rId29"/>
    <p:sldId id="557" r:id="rId30"/>
    <p:sldId id="558" r:id="rId31"/>
    <p:sldId id="559" r:id="rId32"/>
    <p:sldId id="412" r:id="rId33"/>
    <p:sldId id="418" r:id="rId34"/>
    <p:sldId id="416" r:id="rId35"/>
    <p:sldId id="564" r:id="rId36"/>
    <p:sldId id="421" r:id="rId37"/>
    <p:sldId id="425" r:id="rId38"/>
    <p:sldId id="565" r:id="rId39"/>
    <p:sldId id="442" r:id="rId40"/>
    <p:sldId id="428" r:id="rId41"/>
    <p:sldId id="434" r:id="rId42"/>
    <p:sldId id="431" r:id="rId43"/>
    <p:sldId id="432" r:id="rId44"/>
    <p:sldId id="552" r:id="rId45"/>
    <p:sldId id="364" r:id="rId46"/>
    <p:sldId id="441" r:id="rId47"/>
    <p:sldId id="394" r:id="rId48"/>
    <p:sldId id="446" r:id="rId49"/>
    <p:sldId id="450" r:id="rId50"/>
    <p:sldId id="523" r:id="rId51"/>
    <p:sldId id="566" r:id="rId52"/>
    <p:sldId id="260" r:id="rId5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37D"/>
    <a:srgbClr val="A4CDE4"/>
    <a:srgbClr val="6F91AA"/>
    <a:srgbClr val="FDFEFE"/>
    <a:srgbClr val="E2EFF7"/>
    <a:srgbClr val="FFCCFF"/>
    <a:srgbClr val="FFD966"/>
    <a:srgbClr val="FFF2CC"/>
    <a:srgbClr val="FFE699"/>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4660"/>
  </p:normalViewPr>
  <p:slideViewPr>
    <p:cSldViewPr snapToGrid="0">
      <p:cViewPr varScale="1">
        <p:scale>
          <a:sx n="78" d="100"/>
          <a:sy n="78" d="100"/>
        </p:scale>
        <p:origin x="6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2.xml.rels><?xml version="1.0" encoding="UTF-8" standalone="yes"?>
<Relationships xmlns="http://schemas.openxmlformats.org/package/2006/relationships"><Relationship Id="rId1" Type="http://schemas.openxmlformats.org/officeDocument/2006/relationships/image" Target="../media/image19.png"/></Relationships>
</file>

<file path=ppt/diagrams/_rels/data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ata22.xml.rels><?xml version="1.0" encoding="UTF-8" standalone="yes"?>
<Relationships xmlns="http://schemas.openxmlformats.org/package/2006/relationships"><Relationship Id="rId1" Type="http://schemas.openxmlformats.org/officeDocument/2006/relationships/image" Target="../media/image22.png"/></Relationships>
</file>

<file path=ppt/diagrams/_rels/data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ata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 Id="rId4" Type="http://schemas.openxmlformats.org/officeDocument/2006/relationships/image" Target="../media/image55.png"/></Relationships>
</file>

<file path=ppt/diagrams/_rels/data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ata9.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 Id="rId4" Type="http://schemas.openxmlformats.org/officeDocument/2006/relationships/image" Target="../media/image55.png"/></Relationships>
</file>

<file path=ppt/diagrams/_rels/drawing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E75F7-BA76-439D-B69E-2631D8088995}" type="doc">
      <dgm:prSet loTypeId="urn:microsoft.com/office/officeart/2008/layout/PictureAccentList" loCatId="list" qsTypeId="urn:microsoft.com/office/officeart/2005/8/quickstyle/simple1" qsCatId="simple" csTypeId="urn:microsoft.com/office/officeart/2005/8/colors/accent6_2" csCatId="accent6" phldr="1"/>
      <dgm:spPr/>
      <dgm:t>
        <a:bodyPr/>
        <a:lstStyle/>
        <a:p>
          <a:endParaRPr lang="it-IT"/>
        </a:p>
      </dgm:t>
    </dgm:pt>
    <dgm:pt modelId="{DC60E2D4-8EEE-4623-AF70-8FAA5079D33D}">
      <dgm:prSet phldrT="[Testo]" custT="1"/>
      <dgm:spPr>
        <a:solidFill>
          <a:srgbClr val="46637D"/>
        </a:solidFill>
      </dgm:spPr>
      <dgm:t>
        <a:bodyPr/>
        <a:lstStyle/>
        <a:p>
          <a:pPr algn="ctr"/>
          <a:r>
            <a:rPr lang="it-IT" sz="3600" b="1" dirty="0">
              <a:effectLst/>
              <a:latin typeface="Abadi" panose="020B0604020104020204" pitchFamily="34" charset="0"/>
            </a:rPr>
            <a:t>DI COSA PARLEREMO OGGI?</a:t>
          </a:r>
          <a:endParaRPr lang="it-IT" sz="3600" dirty="0">
            <a:effectLst/>
            <a:latin typeface="Abadi" panose="020B0604020104020204" pitchFamily="34" charset="0"/>
          </a:endParaRPr>
        </a:p>
      </dgm:t>
    </dgm:pt>
    <dgm:pt modelId="{5A2EFB6F-F8C9-47E6-B6E6-9EC987EA132F}" type="parTrans" cxnId="{EF2043F0-6979-40A2-AC99-2B8EE0CC11F2}">
      <dgm:prSet/>
      <dgm:spPr/>
      <dgm:t>
        <a:bodyPr/>
        <a:lstStyle/>
        <a:p>
          <a:pPr algn="ctr"/>
          <a:endParaRPr lang="it-IT" sz="2400">
            <a:solidFill>
              <a:schemeClr val="tx1">
                <a:lumMod val="95000"/>
                <a:lumOff val="5000"/>
              </a:schemeClr>
            </a:solidFill>
            <a:latin typeface="Abadi" panose="020B0604020104020204" pitchFamily="34" charset="0"/>
          </a:endParaRPr>
        </a:p>
      </dgm:t>
    </dgm:pt>
    <dgm:pt modelId="{8FE23784-C837-42FF-A071-E9A86B388410}" type="sibTrans" cxnId="{EF2043F0-6979-40A2-AC99-2B8EE0CC11F2}">
      <dgm:prSet/>
      <dgm:spPr/>
      <dgm:t>
        <a:bodyPr/>
        <a:lstStyle/>
        <a:p>
          <a:pPr algn="ctr"/>
          <a:endParaRPr lang="it-IT" sz="2400">
            <a:solidFill>
              <a:schemeClr val="tx1">
                <a:lumMod val="95000"/>
                <a:lumOff val="5000"/>
              </a:schemeClr>
            </a:solidFill>
            <a:latin typeface="Abadi" panose="020B0604020104020204" pitchFamily="34" charset="0"/>
          </a:endParaRPr>
        </a:p>
      </dgm:t>
    </dgm:pt>
    <dgm:pt modelId="{3D4E11C0-C00F-4627-AA2E-94DE799E2D65}">
      <dgm:prSet phldrT="[Testo]" custT="1"/>
      <dgm:spPr>
        <a:solidFill>
          <a:srgbClr val="A4CDE4"/>
        </a:solidFill>
      </dgm:spPr>
      <dgm:t>
        <a:bodyPr/>
        <a:lstStyle/>
        <a:p>
          <a:pPr algn="ctr"/>
          <a:r>
            <a:rPr lang="it-IT" sz="2400" b="1" dirty="0">
              <a:solidFill>
                <a:schemeClr val="tx1"/>
              </a:solidFill>
              <a:latin typeface="Abadi" panose="020B0604020104020204" pitchFamily="34" charset="0"/>
            </a:rPr>
            <a:t>Le competenze fondamentali per l’apprendimento (cognitive, metacognitive ed emotivo-motivazionali)</a:t>
          </a:r>
        </a:p>
      </dgm:t>
    </dgm:pt>
    <dgm:pt modelId="{4D448F53-A9ED-4125-8231-86F2EB0F628F}" type="parTrans" cxnId="{86CB7DFC-B4A0-4B49-8461-946834CE1E68}">
      <dgm:prSet/>
      <dgm:spPr/>
      <dgm:t>
        <a:bodyPr/>
        <a:lstStyle/>
        <a:p>
          <a:pPr algn="ctr"/>
          <a:endParaRPr lang="it-IT" sz="2400">
            <a:solidFill>
              <a:schemeClr val="tx1">
                <a:lumMod val="95000"/>
                <a:lumOff val="5000"/>
              </a:schemeClr>
            </a:solidFill>
            <a:latin typeface="Abadi" panose="020B0604020104020204" pitchFamily="34" charset="0"/>
          </a:endParaRPr>
        </a:p>
      </dgm:t>
    </dgm:pt>
    <dgm:pt modelId="{B001D668-8181-4AF7-89AC-32E9957367CE}" type="sibTrans" cxnId="{86CB7DFC-B4A0-4B49-8461-946834CE1E68}">
      <dgm:prSet/>
      <dgm:spPr/>
      <dgm:t>
        <a:bodyPr/>
        <a:lstStyle/>
        <a:p>
          <a:pPr algn="ctr"/>
          <a:endParaRPr lang="it-IT" sz="2400">
            <a:solidFill>
              <a:schemeClr val="tx1">
                <a:lumMod val="95000"/>
                <a:lumOff val="5000"/>
              </a:schemeClr>
            </a:solidFill>
            <a:latin typeface="Abadi" panose="020B0604020104020204" pitchFamily="34" charset="0"/>
          </a:endParaRPr>
        </a:p>
      </dgm:t>
    </dgm:pt>
    <dgm:pt modelId="{E51EA340-609C-4914-A3EA-EFBE520C3765}">
      <dgm:prSet custT="1"/>
      <dgm:spPr>
        <a:solidFill>
          <a:srgbClr val="A4CDE4"/>
        </a:solidFill>
      </dgm:spPr>
      <dgm:t>
        <a:bodyPr/>
        <a:lstStyle/>
        <a:p>
          <a:pPr algn="ctr"/>
          <a:r>
            <a:rPr lang="it-IT" sz="2400" b="1" dirty="0">
              <a:solidFill>
                <a:schemeClr val="tx1"/>
              </a:solidFill>
              <a:latin typeface="Abadi" panose="020B0604020104020204" pitchFamily="34" charset="0"/>
            </a:rPr>
            <a:t>Metodo di studio attivo e costruttivo (metacognizione)</a:t>
          </a:r>
        </a:p>
      </dgm:t>
    </dgm:pt>
    <dgm:pt modelId="{F4253E59-06EC-48BE-BD9B-CB325BB53767}" type="parTrans" cxnId="{CE8C2353-611E-4F68-B428-40FC60453C4F}">
      <dgm:prSet/>
      <dgm:spPr/>
      <dgm:t>
        <a:bodyPr/>
        <a:lstStyle/>
        <a:p>
          <a:pPr algn="ctr"/>
          <a:endParaRPr lang="it-IT" sz="2400"/>
        </a:p>
      </dgm:t>
    </dgm:pt>
    <dgm:pt modelId="{40662371-7F45-4D43-A6A5-56786C0EBC64}" type="sibTrans" cxnId="{CE8C2353-611E-4F68-B428-40FC60453C4F}">
      <dgm:prSet/>
      <dgm:spPr/>
      <dgm:t>
        <a:bodyPr/>
        <a:lstStyle/>
        <a:p>
          <a:pPr algn="ctr"/>
          <a:endParaRPr lang="it-IT" sz="2400"/>
        </a:p>
      </dgm:t>
    </dgm:pt>
    <dgm:pt modelId="{220F7EDF-0341-4265-A3C5-EEBA4F744080}">
      <dgm:prSet custT="1"/>
      <dgm:spPr>
        <a:solidFill>
          <a:srgbClr val="A4CDE4"/>
        </a:solidFill>
      </dgm:spPr>
      <dgm:t>
        <a:bodyPr/>
        <a:lstStyle/>
        <a:p>
          <a:pPr algn="ctr"/>
          <a:r>
            <a:rPr lang="it-IT" sz="2400" b="1" dirty="0">
              <a:solidFill>
                <a:schemeClr val="tx1"/>
              </a:solidFill>
              <a:latin typeface="Abadi" panose="020B0604020104020204" pitchFamily="34" charset="0"/>
            </a:rPr>
            <a:t>Strategie efficaci per migliorare la comprensione, l’attenzione e la memoria</a:t>
          </a:r>
        </a:p>
      </dgm:t>
    </dgm:pt>
    <dgm:pt modelId="{98C3416C-AC46-4861-8C31-0354BEB28FF3}" type="parTrans" cxnId="{D5DFB9BB-F5F5-46A1-A1D9-5D46AECFFD1C}">
      <dgm:prSet/>
      <dgm:spPr/>
      <dgm:t>
        <a:bodyPr/>
        <a:lstStyle/>
        <a:p>
          <a:pPr algn="ctr"/>
          <a:endParaRPr lang="it-IT" sz="2400"/>
        </a:p>
      </dgm:t>
    </dgm:pt>
    <dgm:pt modelId="{A1B99709-3F87-4E88-BA8C-9CF28171B5F0}" type="sibTrans" cxnId="{D5DFB9BB-F5F5-46A1-A1D9-5D46AECFFD1C}">
      <dgm:prSet/>
      <dgm:spPr/>
      <dgm:t>
        <a:bodyPr/>
        <a:lstStyle/>
        <a:p>
          <a:pPr algn="ctr"/>
          <a:endParaRPr lang="it-IT" sz="2400"/>
        </a:p>
      </dgm:t>
    </dgm:pt>
    <dgm:pt modelId="{564A5B4D-0115-447F-821F-FDBA1AADE419}">
      <dgm:prSet custT="1"/>
      <dgm:spPr>
        <a:solidFill>
          <a:srgbClr val="A4CDE4"/>
        </a:solidFill>
      </dgm:spPr>
      <dgm:t>
        <a:bodyPr/>
        <a:lstStyle/>
        <a:p>
          <a:pPr algn="ctr"/>
          <a:r>
            <a:rPr lang="it-IT" sz="2400" b="1" dirty="0">
              <a:solidFill>
                <a:schemeClr val="tx1"/>
              </a:solidFill>
              <a:latin typeface="Abadi" panose="020B0604020104020204" pitchFamily="34" charset="0"/>
            </a:rPr>
            <a:t>Stili cognitivi</a:t>
          </a:r>
        </a:p>
      </dgm:t>
    </dgm:pt>
    <dgm:pt modelId="{B88FA077-7B56-44DD-9C78-C00615A56178}" type="parTrans" cxnId="{A0558CDE-5F1E-4AB8-848B-D38CB24AF966}">
      <dgm:prSet/>
      <dgm:spPr/>
      <dgm:t>
        <a:bodyPr/>
        <a:lstStyle/>
        <a:p>
          <a:pPr algn="ctr"/>
          <a:endParaRPr lang="it-IT" sz="2400"/>
        </a:p>
      </dgm:t>
    </dgm:pt>
    <dgm:pt modelId="{8C2C348B-B5AD-4210-A7D3-50BDC219A6E2}" type="sibTrans" cxnId="{A0558CDE-5F1E-4AB8-848B-D38CB24AF966}">
      <dgm:prSet/>
      <dgm:spPr/>
      <dgm:t>
        <a:bodyPr/>
        <a:lstStyle/>
        <a:p>
          <a:pPr algn="ctr"/>
          <a:endParaRPr lang="it-IT" sz="2400"/>
        </a:p>
      </dgm:t>
    </dgm:pt>
    <dgm:pt modelId="{DBF5759E-C746-43C8-8DBE-98805A4F7F68}">
      <dgm:prSet custT="1"/>
      <dgm:spPr>
        <a:solidFill>
          <a:srgbClr val="A4CDE4"/>
        </a:solidFill>
      </dgm:spPr>
      <dgm:t>
        <a:bodyPr/>
        <a:lstStyle/>
        <a:p>
          <a:pPr algn="ctr"/>
          <a:r>
            <a:rPr lang="it-IT" sz="2400" b="1" dirty="0">
              <a:solidFill>
                <a:schemeClr val="tx1"/>
              </a:solidFill>
              <a:latin typeface="Abadi" panose="020B0604020104020204" pitchFamily="34" charset="0"/>
            </a:rPr>
            <a:t>Variabili emotivo-motivazionali</a:t>
          </a:r>
        </a:p>
      </dgm:t>
    </dgm:pt>
    <dgm:pt modelId="{87D3B834-68A9-4B20-B020-CEBC951E2742}" type="parTrans" cxnId="{6A77E755-C661-4E69-94F9-3AF37EC01043}">
      <dgm:prSet/>
      <dgm:spPr/>
      <dgm:t>
        <a:bodyPr/>
        <a:lstStyle/>
        <a:p>
          <a:pPr algn="ctr"/>
          <a:endParaRPr lang="it-IT" sz="2400"/>
        </a:p>
      </dgm:t>
    </dgm:pt>
    <dgm:pt modelId="{73CD8040-5FE7-4B05-A199-78EAAE9172E7}" type="sibTrans" cxnId="{6A77E755-C661-4E69-94F9-3AF37EC01043}">
      <dgm:prSet/>
      <dgm:spPr/>
      <dgm:t>
        <a:bodyPr/>
        <a:lstStyle/>
        <a:p>
          <a:pPr algn="ctr"/>
          <a:endParaRPr lang="it-IT" sz="2400"/>
        </a:p>
      </dgm:t>
    </dgm:pt>
    <dgm:pt modelId="{3CA2C584-7D4C-4C85-BFB7-CF613C4A984C}" type="pres">
      <dgm:prSet presAssocID="{9C3E75F7-BA76-439D-B69E-2631D8088995}" presName="layout" presStyleCnt="0">
        <dgm:presLayoutVars>
          <dgm:chMax/>
          <dgm:chPref/>
          <dgm:dir/>
          <dgm:animOne val="branch"/>
          <dgm:animLvl val="lvl"/>
          <dgm:resizeHandles/>
        </dgm:presLayoutVars>
      </dgm:prSet>
      <dgm:spPr/>
    </dgm:pt>
    <dgm:pt modelId="{4E94EFA0-2B22-489D-8A2C-C9073458CD1A}" type="pres">
      <dgm:prSet presAssocID="{DC60E2D4-8EEE-4623-AF70-8FAA5079D33D}" presName="root" presStyleCnt="0">
        <dgm:presLayoutVars>
          <dgm:chMax/>
          <dgm:chPref val="4"/>
        </dgm:presLayoutVars>
      </dgm:prSet>
      <dgm:spPr/>
    </dgm:pt>
    <dgm:pt modelId="{F9342F34-37E5-4F9F-84A4-496DB18BD385}" type="pres">
      <dgm:prSet presAssocID="{DC60E2D4-8EEE-4623-AF70-8FAA5079D33D}" presName="rootComposite" presStyleCnt="0">
        <dgm:presLayoutVars/>
      </dgm:prSet>
      <dgm:spPr/>
    </dgm:pt>
    <dgm:pt modelId="{8BC1B055-68C8-49A3-A24E-FACD35F32D49}" type="pres">
      <dgm:prSet presAssocID="{DC60E2D4-8EEE-4623-AF70-8FAA5079D33D}" presName="rootText" presStyleLbl="node0" presStyleIdx="0" presStyleCnt="1">
        <dgm:presLayoutVars>
          <dgm:chMax/>
          <dgm:chPref val="4"/>
        </dgm:presLayoutVars>
      </dgm:prSet>
      <dgm:spPr/>
    </dgm:pt>
    <dgm:pt modelId="{FB1BBD63-35F0-475A-9DAC-8174F5AF7CC3}" type="pres">
      <dgm:prSet presAssocID="{DC60E2D4-8EEE-4623-AF70-8FAA5079D33D}" presName="childShape" presStyleCnt="0">
        <dgm:presLayoutVars>
          <dgm:chMax val="0"/>
          <dgm:chPref val="0"/>
        </dgm:presLayoutVars>
      </dgm:prSet>
      <dgm:spPr/>
    </dgm:pt>
    <dgm:pt modelId="{ED8770D2-24E9-4A62-9DE8-C38F000ABC81}" type="pres">
      <dgm:prSet presAssocID="{3D4E11C0-C00F-4627-AA2E-94DE799E2D65}" presName="childComposite" presStyleCnt="0">
        <dgm:presLayoutVars>
          <dgm:chMax val="0"/>
          <dgm:chPref val="0"/>
        </dgm:presLayoutVars>
      </dgm:prSet>
      <dgm:spPr/>
    </dgm:pt>
    <dgm:pt modelId="{51BC33CA-AEDB-4A2F-84C4-53FB9FEDE6B1}" type="pres">
      <dgm:prSet presAssocID="{3D4E11C0-C00F-4627-AA2E-94DE799E2D65}" presName="Image" presStyleLbl="node1" presStyleIdx="0" presStyleCnt="5" custLinFactNeighborX="-2486" custLinFactNeighborY="-389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bro aperto con riempimento a tinta unita"/>
        </a:ext>
      </dgm:extLst>
    </dgm:pt>
    <dgm:pt modelId="{740A358F-BFA3-4082-AF67-41B5A30328D9}" type="pres">
      <dgm:prSet presAssocID="{3D4E11C0-C00F-4627-AA2E-94DE799E2D65}" presName="childText" presStyleLbl="lnNode1" presStyleIdx="0" presStyleCnt="5">
        <dgm:presLayoutVars>
          <dgm:chMax val="0"/>
          <dgm:chPref val="0"/>
          <dgm:bulletEnabled val="1"/>
        </dgm:presLayoutVars>
      </dgm:prSet>
      <dgm:spPr/>
    </dgm:pt>
    <dgm:pt modelId="{17D0A276-D029-45EF-8894-CC288E9E87BB}" type="pres">
      <dgm:prSet presAssocID="{E51EA340-609C-4914-A3EA-EFBE520C3765}" presName="childComposite" presStyleCnt="0">
        <dgm:presLayoutVars>
          <dgm:chMax val="0"/>
          <dgm:chPref val="0"/>
        </dgm:presLayoutVars>
      </dgm:prSet>
      <dgm:spPr/>
    </dgm:pt>
    <dgm:pt modelId="{55B7A8F5-E30E-4C33-A28F-909B18D1F2BF}" type="pres">
      <dgm:prSet presAssocID="{E51EA340-609C-4914-A3EA-EFBE520C3765}" presName="Image" presStyleLbl="node1" presStyleIdx="1" presStyleCnt="5" custLinFactNeighborX="-4480" custLinFactNeighborY="389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ula con riempimento a tinta unita"/>
        </a:ext>
      </dgm:extLst>
    </dgm:pt>
    <dgm:pt modelId="{1B1B0061-A747-4E60-8080-B5CE28881AD8}" type="pres">
      <dgm:prSet presAssocID="{E51EA340-609C-4914-A3EA-EFBE520C3765}" presName="childText" presStyleLbl="lnNode1" presStyleIdx="1" presStyleCnt="5">
        <dgm:presLayoutVars>
          <dgm:chMax val="0"/>
          <dgm:chPref val="0"/>
          <dgm:bulletEnabled val="1"/>
        </dgm:presLayoutVars>
      </dgm:prSet>
      <dgm:spPr/>
    </dgm:pt>
    <dgm:pt modelId="{91CE99EA-87ED-4F46-A2FC-5A09D9AEFB6A}" type="pres">
      <dgm:prSet presAssocID="{220F7EDF-0341-4265-A3C5-EEBA4F744080}" presName="childComposite" presStyleCnt="0">
        <dgm:presLayoutVars>
          <dgm:chMax val="0"/>
          <dgm:chPref val="0"/>
        </dgm:presLayoutVars>
      </dgm:prSet>
      <dgm:spPr/>
    </dgm:pt>
    <dgm:pt modelId="{6427003D-C462-4CEE-8A55-D855D2DA589F}" type="pres">
      <dgm:prSet presAssocID="{220F7EDF-0341-4265-A3C5-EEBA4F744080}" presName="Image"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vviso con riempimento a tinta unita"/>
        </a:ext>
      </dgm:extLst>
    </dgm:pt>
    <dgm:pt modelId="{BBB78D43-5B54-4C7A-A1AB-E542AA848C6F}" type="pres">
      <dgm:prSet presAssocID="{220F7EDF-0341-4265-A3C5-EEBA4F744080}" presName="childText" presStyleLbl="lnNode1" presStyleIdx="2" presStyleCnt="5">
        <dgm:presLayoutVars>
          <dgm:chMax val="0"/>
          <dgm:chPref val="0"/>
          <dgm:bulletEnabled val="1"/>
        </dgm:presLayoutVars>
      </dgm:prSet>
      <dgm:spPr/>
    </dgm:pt>
    <dgm:pt modelId="{9FD80B30-63DD-4A58-B3A6-26AF755D4ADF}" type="pres">
      <dgm:prSet presAssocID="{564A5B4D-0115-447F-821F-FDBA1AADE419}" presName="childComposite" presStyleCnt="0">
        <dgm:presLayoutVars>
          <dgm:chMax val="0"/>
          <dgm:chPref val="0"/>
        </dgm:presLayoutVars>
      </dgm:prSet>
      <dgm:spPr/>
    </dgm:pt>
    <dgm:pt modelId="{2D6B2D50-9EDA-4D99-8480-7F476F63C8C1}" type="pres">
      <dgm:prSet presAssocID="{564A5B4D-0115-447F-821F-FDBA1AADE419}" presName="Image"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ergamena diploma con riempimento a tinta unita"/>
        </a:ext>
      </dgm:extLst>
    </dgm:pt>
    <dgm:pt modelId="{74EC369B-7A9E-4954-AA3D-A98F2C82F893}" type="pres">
      <dgm:prSet presAssocID="{564A5B4D-0115-447F-821F-FDBA1AADE419}" presName="childText" presStyleLbl="lnNode1" presStyleIdx="3" presStyleCnt="5">
        <dgm:presLayoutVars>
          <dgm:chMax val="0"/>
          <dgm:chPref val="0"/>
          <dgm:bulletEnabled val="1"/>
        </dgm:presLayoutVars>
      </dgm:prSet>
      <dgm:spPr/>
    </dgm:pt>
    <dgm:pt modelId="{F09C177D-F097-4C06-849A-F1CECE096EE9}" type="pres">
      <dgm:prSet presAssocID="{DBF5759E-C746-43C8-8DBE-98805A4F7F68}" presName="childComposite" presStyleCnt="0">
        <dgm:presLayoutVars>
          <dgm:chMax val="0"/>
          <dgm:chPref val="0"/>
        </dgm:presLayoutVars>
      </dgm:prSet>
      <dgm:spPr/>
    </dgm:pt>
    <dgm:pt modelId="{E9DE13AF-C809-4AF2-A538-1CCCFC01FCAB}" type="pres">
      <dgm:prSet presAssocID="{DBF5759E-C746-43C8-8DBE-98805A4F7F68}" presName="Image"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rescita aziendale con riempimento a tinta unita"/>
        </a:ext>
      </dgm:extLst>
    </dgm:pt>
    <dgm:pt modelId="{33D587B5-7F6F-4E20-97A8-E0212A97D388}" type="pres">
      <dgm:prSet presAssocID="{DBF5759E-C746-43C8-8DBE-98805A4F7F68}" presName="childText" presStyleLbl="lnNode1" presStyleIdx="4" presStyleCnt="5">
        <dgm:presLayoutVars>
          <dgm:chMax val="0"/>
          <dgm:chPref val="0"/>
          <dgm:bulletEnabled val="1"/>
        </dgm:presLayoutVars>
      </dgm:prSet>
      <dgm:spPr/>
    </dgm:pt>
  </dgm:ptLst>
  <dgm:cxnLst>
    <dgm:cxn modelId="{B8A96C01-0816-4B1B-AD3C-E26719DCF7CB}" type="presOf" srcId="{9C3E75F7-BA76-439D-B69E-2631D8088995}" destId="{3CA2C584-7D4C-4C85-BFB7-CF613C4A984C}" srcOrd="0" destOrd="0" presId="urn:microsoft.com/office/officeart/2008/layout/PictureAccentList"/>
    <dgm:cxn modelId="{1F1C3C15-788E-4B13-B8F9-75C11EAD6723}" type="presOf" srcId="{DC60E2D4-8EEE-4623-AF70-8FAA5079D33D}" destId="{8BC1B055-68C8-49A3-A24E-FACD35F32D49}" srcOrd="0" destOrd="0" presId="urn:microsoft.com/office/officeart/2008/layout/PictureAccentList"/>
    <dgm:cxn modelId="{85AE765C-A1E3-4099-8289-4067E3E942D0}" type="presOf" srcId="{220F7EDF-0341-4265-A3C5-EEBA4F744080}" destId="{BBB78D43-5B54-4C7A-A1AB-E542AA848C6F}" srcOrd="0" destOrd="0" presId="urn:microsoft.com/office/officeart/2008/layout/PictureAccentList"/>
    <dgm:cxn modelId="{8D09D369-1E96-4CF6-B184-03B091CCE219}" type="presOf" srcId="{3D4E11C0-C00F-4627-AA2E-94DE799E2D65}" destId="{740A358F-BFA3-4082-AF67-41B5A30328D9}" srcOrd="0" destOrd="0" presId="urn:microsoft.com/office/officeart/2008/layout/PictureAccentList"/>
    <dgm:cxn modelId="{CE8C2353-611E-4F68-B428-40FC60453C4F}" srcId="{DC60E2D4-8EEE-4623-AF70-8FAA5079D33D}" destId="{E51EA340-609C-4914-A3EA-EFBE520C3765}" srcOrd="1" destOrd="0" parTransId="{F4253E59-06EC-48BE-BD9B-CB325BB53767}" sibTransId="{40662371-7F45-4D43-A6A5-56786C0EBC64}"/>
    <dgm:cxn modelId="{6A77E755-C661-4E69-94F9-3AF37EC01043}" srcId="{DC60E2D4-8EEE-4623-AF70-8FAA5079D33D}" destId="{DBF5759E-C746-43C8-8DBE-98805A4F7F68}" srcOrd="4" destOrd="0" parTransId="{87D3B834-68A9-4B20-B020-CEBC951E2742}" sibTransId="{73CD8040-5FE7-4B05-A199-78EAAE9172E7}"/>
    <dgm:cxn modelId="{AC88788B-9EB3-4775-ACFF-1BE4D7FFE342}" type="presOf" srcId="{564A5B4D-0115-447F-821F-FDBA1AADE419}" destId="{74EC369B-7A9E-4954-AA3D-A98F2C82F893}" srcOrd="0" destOrd="0" presId="urn:microsoft.com/office/officeart/2008/layout/PictureAccentList"/>
    <dgm:cxn modelId="{D06B9AA1-023F-4DBA-A515-A0D246369EFA}" type="presOf" srcId="{DBF5759E-C746-43C8-8DBE-98805A4F7F68}" destId="{33D587B5-7F6F-4E20-97A8-E0212A97D388}" srcOrd="0" destOrd="0" presId="urn:microsoft.com/office/officeart/2008/layout/PictureAccentList"/>
    <dgm:cxn modelId="{D5DFB9BB-F5F5-46A1-A1D9-5D46AECFFD1C}" srcId="{DC60E2D4-8EEE-4623-AF70-8FAA5079D33D}" destId="{220F7EDF-0341-4265-A3C5-EEBA4F744080}" srcOrd="2" destOrd="0" parTransId="{98C3416C-AC46-4861-8C31-0354BEB28FF3}" sibTransId="{A1B99709-3F87-4E88-BA8C-9CF28171B5F0}"/>
    <dgm:cxn modelId="{8B19C9D2-F420-4839-82E5-5A72245F7473}" type="presOf" srcId="{E51EA340-609C-4914-A3EA-EFBE520C3765}" destId="{1B1B0061-A747-4E60-8080-B5CE28881AD8}" srcOrd="0" destOrd="0" presId="urn:microsoft.com/office/officeart/2008/layout/PictureAccentList"/>
    <dgm:cxn modelId="{A0558CDE-5F1E-4AB8-848B-D38CB24AF966}" srcId="{DC60E2D4-8EEE-4623-AF70-8FAA5079D33D}" destId="{564A5B4D-0115-447F-821F-FDBA1AADE419}" srcOrd="3" destOrd="0" parTransId="{B88FA077-7B56-44DD-9C78-C00615A56178}" sibTransId="{8C2C348B-B5AD-4210-A7D3-50BDC219A6E2}"/>
    <dgm:cxn modelId="{EF2043F0-6979-40A2-AC99-2B8EE0CC11F2}" srcId="{9C3E75F7-BA76-439D-B69E-2631D8088995}" destId="{DC60E2D4-8EEE-4623-AF70-8FAA5079D33D}" srcOrd="0" destOrd="0" parTransId="{5A2EFB6F-F8C9-47E6-B6E6-9EC987EA132F}" sibTransId="{8FE23784-C837-42FF-A071-E9A86B388410}"/>
    <dgm:cxn modelId="{86CB7DFC-B4A0-4B49-8461-946834CE1E68}" srcId="{DC60E2D4-8EEE-4623-AF70-8FAA5079D33D}" destId="{3D4E11C0-C00F-4627-AA2E-94DE799E2D65}" srcOrd="0" destOrd="0" parTransId="{4D448F53-A9ED-4125-8231-86F2EB0F628F}" sibTransId="{B001D668-8181-4AF7-89AC-32E9957367CE}"/>
    <dgm:cxn modelId="{AF3C0067-DDDE-4FBE-82D2-37F6F5805042}" type="presParOf" srcId="{3CA2C584-7D4C-4C85-BFB7-CF613C4A984C}" destId="{4E94EFA0-2B22-489D-8A2C-C9073458CD1A}" srcOrd="0" destOrd="0" presId="urn:microsoft.com/office/officeart/2008/layout/PictureAccentList"/>
    <dgm:cxn modelId="{3217C572-9D3F-4FC8-B821-BF8CA76E09FB}" type="presParOf" srcId="{4E94EFA0-2B22-489D-8A2C-C9073458CD1A}" destId="{F9342F34-37E5-4F9F-84A4-496DB18BD385}" srcOrd="0" destOrd="0" presId="urn:microsoft.com/office/officeart/2008/layout/PictureAccentList"/>
    <dgm:cxn modelId="{D0559BEA-9A4A-421C-84D8-02EF70F42B15}" type="presParOf" srcId="{F9342F34-37E5-4F9F-84A4-496DB18BD385}" destId="{8BC1B055-68C8-49A3-A24E-FACD35F32D49}" srcOrd="0" destOrd="0" presId="urn:microsoft.com/office/officeart/2008/layout/PictureAccentList"/>
    <dgm:cxn modelId="{DB0BEB2C-69B8-4CE2-8DAC-E31F0241AC47}" type="presParOf" srcId="{4E94EFA0-2B22-489D-8A2C-C9073458CD1A}" destId="{FB1BBD63-35F0-475A-9DAC-8174F5AF7CC3}" srcOrd="1" destOrd="0" presId="urn:microsoft.com/office/officeart/2008/layout/PictureAccentList"/>
    <dgm:cxn modelId="{903D8FC2-7A79-4AA4-BB42-1F1A4E478014}" type="presParOf" srcId="{FB1BBD63-35F0-475A-9DAC-8174F5AF7CC3}" destId="{ED8770D2-24E9-4A62-9DE8-C38F000ABC81}" srcOrd="0" destOrd="0" presId="urn:microsoft.com/office/officeart/2008/layout/PictureAccentList"/>
    <dgm:cxn modelId="{B1B9A7C8-03D6-4CCD-A4B6-FF0F56B0A3AD}" type="presParOf" srcId="{ED8770D2-24E9-4A62-9DE8-C38F000ABC81}" destId="{51BC33CA-AEDB-4A2F-84C4-53FB9FEDE6B1}" srcOrd="0" destOrd="0" presId="urn:microsoft.com/office/officeart/2008/layout/PictureAccentList"/>
    <dgm:cxn modelId="{34C5951E-ACF9-4B7B-B0DC-C11F5538B91D}" type="presParOf" srcId="{ED8770D2-24E9-4A62-9DE8-C38F000ABC81}" destId="{740A358F-BFA3-4082-AF67-41B5A30328D9}" srcOrd="1" destOrd="0" presId="urn:microsoft.com/office/officeart/2008/layout/PictureAccentList"/>
    <dgm:cxn modelId="{640BB9E4-47F5-454E-B3D3-9594358CEC6B}" type="presParOf" srcId="{FB1BBD63-35F0-475A-9DAC-8174F5AF7CC3}" destId="{17D0A276-D029-45EF-8894-CC288E9E87BB}" srcOrd="1" destOrd="0" presId="urn:microsoft.com/office/officeart/2008/layout/PictureAccentList"/>
    <dgm:cxn modelId="{BB28E387-A661-4DDB-9293-1417BF6300F5}" type="presParOf" srcId="{17D0A276-D029-45EF-8894-CC288E9E87BB}" destId="{55B7A8F5-E30E-4C33-A28F-909B18D1F2BF}" srcOrd="0" destOrd="0" presId="urn:microsoft.com/office/officeart/2008/layout/PictureAccentList"/>
    <dgm:cxn modelId="{98A6A075-A6AF-48F3-8ED6-0B052FA48342}" type="presParOf" srcId="{17D0A276-D029-45EF-8894-CC288E9E87BB}" destId="{1B1B0061-A747-4E60-8080-B5CE28881AD8}" srcOrd="1" destOrd="0" presId="urn:microsoft.com/office/officeart/2008/layout/PictureAccentList"/>
    <dgm:cxn modelId="{0A6A4373-1244-40E3-A441-3CCEEE6C82B7}" type="presParOf" srcId="{FB1BBD63-35F0-475A-9DAC-8174F5AF7CC3}" destId="{91CE99EA-87ED-4F46-A2FC-5A09D9AEFB6A}" srcOrd="2" destOrd="0" presId="urn:microsoft.com/office/officeart/2008/layout/PictureAccentList"/>
    <dgm:cxn modelId="{4B5C58BA-B4F9-413D-9CCA-364FE1880A7F}" type="presParOf" srcId="{91CE99EA-87ED-4F46-A2FC-5A09D9AEFB6A}" destId="{6427003D-C462-4CEE-8A55-D855D2DA589F}" srcOrd="0" destOrd="0" presId="urn:microsoft.com/office/officeart/2008/layout/PictureAccentList"/>
    <dgm:cxn modelId="{EDEF438E-098C-4459-BBC5-1632FC6A548E}" type="presParOf" srcId="{91CE99EA-87ED-4F46-A2FC-5A09D9AEFB6A}" destId="{BBB78D43-5B54-4C7A-A1AB-E542AA848C6F}" srcOrd="1" destOrd="0" presId="urn:microsoft.com/office/officeart/2008/layout/PictureAccentList"/>
    <dgm:cxn modelId="{18D718E2-2E0F-4EE6-BBDD-6DCACA8E85F1}" type="presParOf" srcId="{FB1BBD63-35F0-475A-9DAC-8174F5AF7CC3}" destId="{9FD80B30-63DD-4A58-B3A6-26AF755D4ADF}" srcOrd="3" destOrd="0" presId="urn:microsoft.com/office/officeart/2008/layout/PictureAccentList"/>
    <dgm:cxn modelId="{7B19E18F-0F9D-444A-BAB7-FB795362F051}" type="presParOf" srcId="{9FD80B30-63DD-4A58-B3A6-26AF755D4ADF}" destId="{2D6B2D50-9EDA-4D99-8480-7F476F63C8C1}" srcOrd="0" destOrd="0" presId="urn:microsoft.com/office/officeart/2008/layout/PictureAccentList"/>
    <dgm:cxn modelId="{03FFF951-18B5-4856-BB4B-2373E8C3BFC1}" type="presParOf" srcId="{9FD80B30-63DD-4A58-B3A6-26AF755D4ADF}" destId="{74EC369B-7A9E-4954-AA3D-A98F2C82F893}" srcOrd="1" destOrd="0" presId="urn:microsoft.com/office/officeart/2008/layout/PictureAccentList"/>
    <dgm:cxn modelId="{A5C512F8-3DA4-48D9-BE9D-6281EAF4DF76}" type="presParOf" srcId="{FB1BBD63-35F0-475A-9DAC-8174F5AF7CC3}" destId="{F09C177D-F097-4C06-849A-F1CECE096EE9}" srcOrd="4" destOrd="0" presId="urn:microsoft.com/office/officeart/2008/layout/PictureAccentList"/>
    <dgm:cxn modelId="{E218721D-7C6A-47D8-A405-06E44DAD613F}" type="presParOf" srcId="{F09C177D-F097-4C06-849A-F1CECE096EE9}" destId="{E9DE13AF-C809-4AF2-A538-1CCCFC01FCAB}" srcOrd="0" destOrd="0" presId="urn:microsoft.com/office/officeart/2008/layout/PictureAccentList"/>
    <dgm:cxn modelId="{27CE6994-F87A-490E-85B1-A00F5AF2D5D4}" type="presParOf" srcId="{F09C177D-F097-4C06-849A-F1CECE096EE9}" destId="{33D587B5-7F6F-4E20-97A8-E0212A97D38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729E526C-0915-45B6-ACE2-728C73D85B74}"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it-IT"/>
        </a:p>
      </dgm:t>
    </dgm:pt>
    <dgm:pt modelId="{BFE6C3AE-8145-4493-9A34-C784A9D4C95D}">
      <dgm:prSet phldrT="[Testo]" custT="1"/>
      <dgm:spPr>
        <a:solidFill>
          <a:srgbClr val="46637D"/>
        </a:solidFill>
        <a:ln>
          <a:solidFill>
            <a:srgbClr val="46637D"/>
          </a:solidFill>
        </a:ln>
      </dgm:spPr>
      <dgm:t>
        <a:bodyPr/>
        <a:lstStyle/>
        <a:p>
          <a:pPr>
            <a:lnSpc>
              <a:spcPct val="100000"/>
            </a:lnSpc>
            <a:buNone/>
          </a:pPr>
          <a:r>
            <a:rPr lang="it-IT" sz="2400" b="0" dirty="0">
              <a:solidFill>
                <a:schemeClr val="bg1"/>
              </a:solidFill>
              <a:latin typeface="Abadi" panose="020B0604020104020204" pitchFamily="34" charset="0"/>
            </a:rPr>
            <a:t>L’approccio didattico metacognitivo mira a far riflettere gli studenti su aspetti riguardanti la propria personale capacità di apprendere.</a:t>
          </a:r>
        </a:p>
      </dgm:t>
    </dgm:pt>
    <dgm:pt modelId="{E9CE2D43-171B-4384-BEE0-81B6E32676AC}" type="parTrans" cxnId="{D0CF29F9-4205-4256-9FC0-9BABC493E354}">
      <dgm:prSet/>
      <dgm:spPr/>
      <dgm:t>
        <a:bodyPr/>
        <a:lstStyle/>
        <a:p>
          <a:endParaRPr lang="it-IT" sz="2400" b="0">
            <a:latin typeface="Abadi" panose="020B0604020104020204" pitchFamily="34" charset="0"/>
          </a:endParaRPr>
        </a:p>
      </dgm:t>
    </dgm:pt>
    <dgm:pt modelId="{BE9EB3D4-63B7-4E11-B337-B18456173DAF}" type="sibTrans" cxnId="{D0CF29F9-4205-4256-9FC0-9BABC493E354}">
      <dgm:prSet/>
      <dgm:spPr/>
      <dgm:t>
        <a:bodyPr/>
        <a:lstStyle/>
        <a:p>
          <a:endParaRPr lang="it-IT" sz="2400" b="0">
            <a:latin typeface="Abadi" panose="020B0604020104020204" pitchFamily="34" charset="0"/>
          </a:endParaRPr>
        </a:p>
      </dgm:t>
    </dgm:pt>
    <dgm:pt modelId="{165F3989-25B2-4F92-B4D0-1FA0DC2F1490}">
      <dgm:prSet custT="1"/>
      <dgm:spPr/>
      <dgm:t>
        <a:bodyPr anchor="ctr"/>
        <a:lstStyle/>
        <a:p>
          <a:pPr>
            <a:buNone/>
          </a:pPr>
          <a:r>
            <a:rPr lang="it-IT" sz="2400" b="0" dirty="0">
              <a:latin typeface="Abadi" panose="020B0604020104020204" pitchFamily="34" charset="0"/>
            </a:rPr>
            <a:t>Il concetto chiave è quello di </a:t>
          </a:r>
          <a:r>
            <a:rPr lang="it-IT" sz="2400" b="1" dirty="0">
              <a:latin typeface="Abadi" panose="020B0604020104020204" pitchFamily="34" charset="0"/>
            </a:rPr>
            <a:t>STRATEGIA.</a:t>
          </a:r>
        </a:p>
      </dgm:t>
    </dgm:pt>
    <dgm:pt modelId="{E274B111-8967-4A20-AB9F-02E14FF144D0}" type="parTrans" cxnId="{520B23D1-2CB0-4427-A89F-B6104EC7F687}">
      <dgm:prSet/>
      <dgm:spPr/>
      <dgm:t>
        <a:bodyPr/>
        <a:lstStyle/>
        <a:p>
          <a:endParaRPr lang="it-IT" sz="2400" b="0"/>
        </a:p>
      </dgm:t>
    </dgm:pt>
    <dgm:pt modelId="{B3893FB6-394E-4F8F-B797-F675A6390423}" type="sibTrans" cxnId="{520B23D1-2CB0-4427-A89F-B6104EC7F687}">
      <dgm:prSet/>
      <dgm:spPr/>
      <dgm:t>
        <a:bodyPr/>
        <a:lstStyle/>
        <a:p>
          <a:endParaRPr lang="it-IT" sz="2400" b="0"/>
        </a:p>
      </dgm:t>
    </dgm:pt>
    <dgm:pt modelId="{02A2C00D-8882-4ACF-B2E7-8A96A8F5D1AB}">
      <dgm:prSet custT="1"/>
      <dgm:spPr>
        <a:solidFill>
          <a:srgbClr val="A4CDE4"/>
        </a:solidFill>
        <a:ln>
          <a:solidFill>
            <a:srgbClr val="46637D"/>
          </a:solidFill>
        </a:ln>
      </dgm:spPr>
      <dgm:t>
        <a:bodyPr/>
        <a:lstStyle/>
        <a:p>
          <a:pPr>
            <a:lnSpc>
              <a:spcPct val="100000"/>
            </a:lnSpc>
            <a:buNone/>
          </a:pPr>
          <a:r>
            <a:rPr lang="it-IT" sz="2400" b="0" dirty="0">
              <a:latin typeface="Abadi" panose="020B0604020104020204" pitchFamily="34" charset="0"/>
            </a:rPr>
            <a:t>Necessario sostituire un atteggiamento passivo e non strategico con un ATTEGGIAMENTO ATTIVO di APPRENDIMENTO. </a:t>
          </a:r>
        </a:p>
        <a:p>
          <a:pPr>
            <a:lnSpc>
              <a:spcPct val="100000"/>
            </a:lnSpc>
            <a:buNone/>
          </a:pPr>
          <a:r>
            <a:rPr lang="it-IT" sz="2400" b="0" dirty="0">
              <a:latin typeface="Abadi" panose="020B0604020104020204" pitchFamily="34" charset="0"/>
            </a:rPr>
            <a:t>Spesso gli studenti, pur conoscendo un buon numero di strategie di studio, ne utilizzano poche e/o lo fanno in modo poco consapevole ed efficace.</a:t>
          </a:r>
        </a:p>
      </dgm:t>
    </dgm:pt>
    <dgm:pt modelId="{C6005BD5-4402-4EBC-9516-AEB66972395B}" type="parTrans" cxnId="{63CA15D4-22F7-4256-9750-744D136A76EA}">
      <dgm:prSet/>
      <dgm:spPr/>
      <dgm:t>
        <a:bodyPr/>
        <a:lstStyle/>
        <a:p>
          <a:endParaRPr lang="it-IT" sz="2400" b="0"/>
        </a:p>
      </dgm:t>
    </dgm:pt>
    <dgm:pt modelId="{FB2DE278-9631-4C02-B1E1-1FB4E8BB1E72}" type="sibTrans" cxnId="{63CA15D4-22F7-4256-9750-744D136A76EA}">
      <dgm:prSet/>
      <dgm:spPr/>
      <dgm:t>
        <a:bodyPr/>
        <a:lstStyle/>
        <a:p>
          <a:endParaRPr lang="it-IT" sz="2400" b="0"/>
        </a:p>
      </dgm:t>
    </dgm:pt>
    <dgm:pt modelId="{DE1A3952-9A30-4B7F-B7F9-041B96FDECA5}">
      <dgm:prSet custT="1"/>
      <dgm:spPr/>
      <dgm:t>
        <a:bodyPr anchor="ctr"/>
        <a:lstStyle/>
        <a:p>
          <a:pPr>
            <a:buNone/>
          </a:pPr>
          <a:endParaRPr lang="it-IT" sz="2400" b="0" dirty="0">
            <a:latin typeface="Abadi" panose="020B0604020104020204" pitchFamily="34" charset="0"/>
          </a:endParaRPr>
        </a:p>
      </dgm:t>
    </dgm:pt>
    <dgm:pt modelId="{11360D13-3F09-4426-8E68-59A881FEBAB5}" type="parTrans" cxnId="{CDA8C66E-605A-4900-AC0E-513A9103183B}">
      <dgm:prSet/>
      <dgm:spPr/>
      <dgm:t>
        <a:bodyPr/>
        <a:lstStyle/>
        <a:p>
          <a:endParaRPr lang="it-IT" sz="2400"/>
        </a:p>
      </dgm:t>
    </dgm:pt>
    <dgm:pt modelId="{BD3D1540-4EE2-43EB-9546-AF255DF3DB5E}" type="sibTrans" cxnId="{CDA8C66E-605A-4900-AC0E-513A9103183B}">
      <dgm:prSet/>
      <dgm:spPr/>
      <dgm:t>
        <a:bodyPr/>
        <a:lstStyle/>
        <a:p>
          <a:endParaRPr lang="it-IT" sz="2400"/>
        </a:p>
      </dgm:t>
    </dgm:pt>
    <dgm:pt modelId="{B7A559AB-0583-492C-95AF-08D83DAEC4B6}" type="pres">
      <dgm:prSet presAssocID="{729E526C-0915-45B6-ACE2-728C73D85B74}" presName="linear" presStyleCnt="0">
        <dgm:presLayoutVars>
          <dgm:animLvl val="lvl"/>
          <dgm:resizeHandles val="exact"/>
        </dgm:presLayoutVars>
      </dgm:prSet>
      <dgm:spPr/>
    </dgm:pt>
    <dgm:pt modelId="{8FA6FEE1-6308-46AB-AD4F-8AC07909996A}" type="pres">
      <dgm:prSet presAssocID="{BFE6C3AE-8145-4493-9A34-C784A9D4C95D}" presName="parentText" presStyleLbl="node1" presStyleIdx="0" presStyleCnt="2" custScaleY="82466">
        <dgm:presLayoutVars>
          <dgm:chMax val="0"/>
          <dgm:bulletEnabled val="1"/>
        </dgm:presLayoutVars>
      </dgm:prSet>
      <dgm:spPr/>
    </dgm:pt>
    <dgm:pt modelId="{382B9836-50D3-4A23-A522-9E2A047F27FA}" type="pres">
      <dgm:prSet presAssocID="{BFE6C3AE-8145-4493-9A34-C784A9D4C95D}" presName="childText" presStyleLbl="revTx" presStyleIdx="0" presStyleCnt="2" custScaleY="61199" custLinFactNeighborX="-90" custLinFactNeighborY="9496">
        <dgm:presLayoutVars>
          <dgm:bulletEnabled val="1"/>
        </dgm:presLayoutVars>
      </dgm:prSet>
      <dgm:spPr/>
    </dgm:pt>
    <dgm:pt modelId="{8EC2344D-FE74-43E4-82CB-CEC6186E63E3}" type="pres">
      <dgm:prSet presAssocID="{02A2C00D-8882-4ACF-B2E7-8A96A8F5D1AB}" presName="parentText" presStyleLbl="node1" presStyleIdx="1" presStyleCnt="2" custLinFactNeighborY="74710">
        <dgm:presLayoutVars>
          <dgm:chMax val="0"/>
          <dgm:bulletEnabled val="1"/>
        </dgm:presLayoutVars>
      </dgm:prSet>
      <dgm:spPr/>
    </dgm:pt>
    <dgm:pt modelId="{3EE34A2E-474C-45A3-A048-13B8C2172C5A}" type="pres">
      <dgm:prSet presAssocID="{02A2C00D-8882-4ACF-B2E7-8A96A8F5D1AB}" presName="childText" presStyleLbl="revTx" presStyleIdx="1" presStyleCnt="2" custScaleY="99911">
        <dgm:presLayoutVars>
          <dgm:bulletEnabled val="1"/>
        </dgm:presLayoutVars>
      </dgm:prSet>
      <dgm:spPr/>
    </dgm:pt>
  </dgm:ptLst>
  <dgm:cxnLst>
    <dgm:cxn modelId="{72136927-E25D-4DE4-A0B5-2CE72FC30768}" type="presOf" srcId="{BFE6C3AE-8145-4493-9A34-C784A9D4C95D}" destId="{8FA6FEE1-6308-46AB-AD4F-8AC07909996A}" srcOrd="0" destOrd="0" presId="urn:microsoft.com/office/officeart/2005/8/layout/vList2"/>
    <dgm:cxn modelId="{CDA8C66E-605A-4900-AC0E-513A9103183B}" srcId="{02A2C00D-8882-4ACF-B2E7-8A96A8F5D1AB}" destId="{DE1A3952-9A30-4B7F-B7F9-041B96FDECA5}" srcOrd="0" destOrd="0" parTransId="{11360D13-3F09-4426-8E68-59A881FEBAB5}" sibTransId="{BD3D1540-4EE2-43EB-9546-AF255DF3DB5E}"/>
    <dgm:cxn modelId="{63A7EC9D-3043-435B-9D98-211DBBC8D367}" type="presOf" srcId="{729E526C-0915-45B6-ACE2-728C73D85B74}" destId="{B7A559AB-0583-492C-95AF-08D83DAEC4B6}" srcOrd="0" destOrd="0" presId="urn:microsoft.com/office/officeart/2005/8/layout/vList2"/>
    <dgm:cxn modelId="{765B56AB-A32E-4BF5-ADF4-9F30C28BBD92}" type="presOf" srcId="{DE1A3952-9A30-4B7F-B7F9-041B96FDECA5}" destId="{3EE34A2E-474C-45A3-A048-13B8C2172C5A}" srcOrd="0" destOrd="0" presId="urn:microsoft.com/office/officeart/2005/8/layout/vList2"/>
    <dgm:cxn modelId="{2DC10AD0-F385-49B3-B64A-8FBB055D9D55}" type="presOf" srcId="{02A2C00D-8882-4ACF-B2E7-8A96A8F5D1AB}" destId="{8EC2344D-FE74-43E4-82CB-CEC6186E63E3}" srcOrd="0" destOrd="0" presId="urn:microsoft.com/office/officeart/2005/8/layout/vList2"/>
    <dgm:cxn modelId="{520B23D1-2CB0-4427-A89F-B6104EC7F687}" srcId="{BFE6C3AE-8145-4493-9A34-C784A9D4C95D}" destId="{165F3989-25B2-4F92-B4D0-1FA0DC2F1490}" srcOrd="0" destOrd="0" parTransId="{E274B111-8967-4A20-AB9F-02E14FF144D0}" sibTransId="{B3893FB6-394E-4F8F-B797-F675A6390423}"/>
    <dgm:cxn modelId="{63CA15D4-22F7-4256-9750-744D136A76EA}" srcId="{729E526C-0915-45B6-ACE2-728C73D85B74}" destId="{02A2C00D-8882-4ACF-B2E7-8A96A8F5D1AB}" srcOrd="1" destOrd="0" parTransId="{C6005BD5-4402-4EBC-9516-AEB66972395B}" sibTransId="{FB2DE278-9631-4C02-B1E1-1FB4E8BB1E72}"/>
    <dgm:cxn modelId="{69BE77DC-E660-4A5B-856A-A531D6262203}" type="presOf" srcId="{165F3989-25B2-4F92-B4D0-1FA0DC2F1490}" destId="{382B9836-50D3-4A23-A522-9E2A047F27FA}" srcOrd="0" destOrd="0" presId="urn:microsoft.com/office/officeart/2005/8/layout/vList2"/>
    <dgm:cxn modelId="{D0CF29F9-4205-4256-9FC0-9BABC493E354}" srcId="{729E526C-0915-45B6-ACE2-728C73D85B74}" destId="{BFE6C3AE-8145-4493-9A34-C784A9D4C95D}" srcOrd="0" destOrd="0" parTransId="{E9CE2D43-171B-4384-BEE0-81B6E32676AC}" sibTransId="{BE9EB3D4-63B7-4E11-B337-B18456173DAF}"/>
    <dgm:cxn modelId="{A52F0820-5659-4783-B93B-F1B44B0B5C7D}" type="presParOf" srcId="{B7A559AB-0583-492C-95AF-08D83DAEC4B6}" destId="{8FA6FEE1-6308-46AB-AD4F-8AC07909996A}" srcOrd="0" destOrd="0" presId="urn:microsoft.com/office/officeart/2005/8/layout/vList2"/>
    <dgm:cxn modelId="{424C088D-DCC8-444A-B230-DC0E6B104AFF}" type="presParOf" srcId="{B7A559AB-0583-492C-95AF-08D83DAEC4B6}" destId="{382B9836-50D3-4A23-A522-9E2A047F27FA}" srcOrd="1" destOrd="0" presId="urn:microsoft.com/office/officeart/2005/8/layout/vList2"/>
    <dgm:cxn modelId="{FC7B28DE-0921-4D07-B353-C324B5AD4197}" type="presParOf" srcId="{B7A559AB-0583-492C-95AF-08D83DAEC4B6}" destId="{8EC2344D-FE74-43E4-82CB-CEC6186E63E3}" srcOrd="2" destOrd="0" presId="urn:microsoft.com/office/officeart/2005/8/layout/vList2"/>
    <dgm:cxn modelId="{3C13AC17-5DBC-4A92-BAE2-804B1DB14302}" type="presParOf" srcId="{B7A559AB-0583-492C-95AF-08D83DAEC4B6}" destId="{3EE34A2E-474C-45A3-A048-13B8C2172C5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468780-0E89-4044-9C84-CCB20B052CAF}"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it-IT"/>
        </a:p>
      </dgm:t>
    </dgm:pt>
    <dgm:pt modelId="{FFE35BBC-2570-487A-9E40-A858DC43C017}">
      <dgm:prSet phldrT="[Testo]" custT="1"/>
      <dgm:spPr>
        <a:solidFill>
          <a:srgbClr val="46637D"/>
        </a:solidFill>
        <a:ln>
          <a:solidFill>
            <a:srgbClr val="46637D"/>
          </a:solidFill>
        </a:ln>
      </dgm:spPr>
      <dgm:t>
        <a:bodyPr/>
        <a:lstStyle/>
        <a:p>
          <a:pPr algn="just"/>
          <a:r>
            <a:rPr lang="it-IT" sz="2100" dirty="0">
              <a:solidFill>
                <a:schemeClr val="bg1"/>
              </a:solidFill>
              <a:latin typeface="Abadi" panose="020B0604020104020204" pitchFamily="34" charset="0"/>
            </a:rPr>
            <a:t>Sono potenzialmente consce, ma possono essere utilizzate anche in modo automatico, in particolare quando si è più esperti. </a:t>
          </a:r>
        </a:p>
      </dgm:t>
    </dgm:pt>
    <dgm:pt modelId="{765802C5-B802-46EC-BC40-4946323DA461}" type="parTrans" cxnId="{B9D8FFA7-068E-4535-966C-277AADD57614}">
      <dgm:prSet/>
      <dgm:spPr/>
      <dgm:t>
        <a:bodyPr/>
        <a:lstStyle/>
        <a:p>
          <a:pPr algn="just"/>
          <a:endParaRPr lang="it-IT" sz="2100">
            <a:latin typeface="Abadi" panose="020B0604020104020204" pitchFamily="34" charset="0"/>
          </a:endParaRPr>
        </a:p>
      </dgm:t>
    </dgm:pt>
    <dgm:pt modelId="{19284768-64C8-40E1-B922-861B8A22DFF9}" type="sibTrans" cxnId="{B9D8FFA7-068E-4535-966C-277AADD57614}">
      <dgm:prSet/>
      <dgm:spPr/>
      <dgm:t>
        <a:bodyPr/>
        <a:lstStyle/>
        <a:p>
          <a:pPr algn="just"/>
          <a:endParaRPr lang="it-IT" sz="2100">
            <a:latin typeface="Abadi" panose="020B0604020104020204" pitchFamily="34" charset="0"/>
          </a:endParaRPr>
        </a:p>
      </dgm:t>
    </dgm:pt>
    <dgm:pt modelId="{1A4212C6-52CA-4DD9-9EFC-36AF5523A973}">
      <dgm:prSet custT="1"/>
      <dgm:spPr>
        <a:solidFill>
          <a:srgbClr val="A4CDE4">
            <a:alpha val="90000"/>
          </a:srgbClr>
        </a:solidFill>
        <a:ln>
          <a:solidFill>
            <a:srgbClr val="46637D"/>
          </a:solidFill>
        </a:ln>
      </dgm:spPr>
      <dgm:t>
        <a:bodyPr/>
        <a:lstStyle/>
        <a:p>
          <a:pPr algn="just"/>
          <a:r>
            <a:rPr lang="it-IT" sz="2100" b="1" dirty="0">
              <a:latin typeface="Abadi" panose="020B0604020104020204" pitchFamily="34" charset="0"/>
            </a:rPr>
            <a:t>Si imparano grazie all’esperienza (peer </a:t>
          </a:r>
          <a:r>
            <a:rPr lang="it-IT" sz="2100" b="1" dirty="0" err="1">
              <a:latin typeface="Abadi" panose="020B0604020104020204" pitchFamily="34" charset="0"/>
            </a:rPr>
            <a:t>education</a:t>
          </a:r>
          <a:r>
            <a:rPr lang="it-IT" sz="2100" b="1" dirty="0">
              <a:latin typeface="Abadi" panose="020B0604020104020204" pitchFamily="34" charset="0"/>
            </a:rPr>
            <a:t>/</a:t>
          </a:r>
          <a:r>
            <a:rPr lang="it-IT" sz="2100" b="1" dirty="0" err="1">
              <a:latin typeface="Abadi" panose="020B0604020104020204" pitchFamily="34" charset="0"/>
            </a:rPr>
            <a:t>modeling</a:t>
          </a:r>
          <a:r>
            <a:rPr lang="it-IT" sz="2100" b="1" dirty="0">
              <a:latin typeface="Abadi" panose="020B0604020104020204" pitchFamily="34" charset="0"/>
            </a:rPr>
            <a:t>, cooperative learning) o in seguito a istruzioni specifiche. </a:t>
          </a:r>
        </a:p>
      </dgm:t>
    </dgm:pt>
    <dgm:pt modelId="{E8049EDA-0F39-4C6C-9174-75B88C635E13}" type="parTrans" cxnId="{FC12A15B-83BE-49D1-ADB3-4959A9193CA6}">
      <dgm:prSet/>
      <dgm:spPr/>
      <dgm:t>
        <a:bodyPr/>
        <a:lstStyle/>
        <a:p>
          <a:pPr algn="just"/>
          <a:endParaRPr lang="it-IT" sz="2100">
            <a:latin typeface="Abadi" panose="020B0604020104020204" pitchFamily="34" charset="0"/>
          </a:endParaRPr>
        </a:p>
      </dgm:t>
    </dgm:pt>
    <dgm:pt modelId="{13037266-42BD-4592-BA60-E3D5E5987666}" type="sibTrans" cxnId="{FC12A15B-83BE-49D1-ADB3-4959A9193CA6}">
      <dgm:prSet/>
      <dgm:spPr/>
      <dgm:t>
        <a:bodyPr/>
        <a:lstStyle/>
        <a:p>
          <a:pPr algn="just"/>
          <a:endParaRPr lang="it-IT" sz="2100">
            <a:latin typeface="Abadi" panose="020B0604020104020204" pitchFamily="34" charset="0"/>
          </a:endParaRPr>
        </a:p>
      </dgm:t>
    </dgm:pt>
    <dgm:pt modelId="{C54BB830-9513-4429-B70E-DB040DDDC3D7}">
      <dgm:prSet custT="1"/>
      <dgm:spPr>
        <a:solidFill>
          <a:srgbClr val="46637D"/>
        </a:solidFill>
        <a:ln>
          <a:solidFill>
            <a:srgbClr val="46637D"/>
          </a:solidFill>
        </a:ln>
      </dgm:spPr>
      <dgm:t>
        <a:bodyPr/>
        <a:lstStyle/>
        <a:p>
          <a:pPr algn="just"/>
          <a:r>
            <a:rPr lang="it-IT" sz="2100" dirty="0">
              <a:solidFill>
                <a:schemeClr val="bg1"/>
              </a:solidFill>
              <a:latin typeface="Abadi" panose="020B0604020104020204" pitchFamily="34" charset="0"/>
            </a:rPr>
            <a:t>L’efficacia del comportamento strategico non dipende solo dall’ampiezza del repertorio strategico, ma dalla capacità di utilizzare le strategie in modo adeguato rispetto alle richieste e agli obiettivi. </a:t>
          </a:r>
        </a:p>
      </dgm:t>
    </dgm:pt>
    <dgm:pt modelId="{65187382-ADC4-449D-9BCF-E01537CD7266}" type="parTrans" cxnId="{B08E1870-8E57-497C-8441-FA31F5C40ED3}">
      <dgm:prSet/>
      <dgm:spPr/>
      <dgm:t>
        <a:bodyPr/>
        <a:lstStyle/>
        <a:p>
          <a:pPr algn="just"/>
          <a:endParaRPr lang="it-IT" sz="2100">
            <a:latin typeface="Abadi" panose="020B0604020104020204" pitchFamily="34" charset="0"/>
          </a:endParaRPr>
        </a:p>
      </dgm:t>
    </dgm:pt>
    <dgm:pt modelId="{80C4C5F6-C664-49F0-AE84-AA6C1F63728B}" type="sibTrans" cxnId="{B08E1870-8E57-497C-8441-FA31F5C40ED3}">
      <dgm:prSet/>
      <dgm:spPr/>
      <dgm:t>
        <a:bodyPr/>
        <a:lstStyle/>
        <a:p>
          <a:pPr algn="just"/>
          <a:endParaRPr lang="it-IT" sz="2100">
            <a:latin typeface="Abadi" panose="020B0604020104020204" pitchFamily="34" charset="0"/>
          </a:endParaRPr>
        </a:p>
      </dgm:t>
    </dgm:pt>
    <dgm:pt modelId="{0E35A897-22C5-49A9-8CC7-D1E6A1540CE5}">
      <dgm:prSet custT="1"/>
      <dgm:spPr>
        <a:solidFill>
          <a:srgbClr val="A4CDE4">
            <a:alpha val="90000"/>
          </a:srgbClr>
        </a:solidFill>
        <a:ln>
          <a:solidFill>
            <a:srgbClr val="46637D"/>
          </a:solidFill>
        </a:ln>
      </dgm:spPr>
      <dgm:t>
        <a:bodyPr/>
        <a:lstStyle/>
        <a:p>
          <a:pPr algn="just"/>
          <a:r>
            <a:rPr lang="it-IT" sz="2100" dirty="0">
              <a:latin typeface="Abadi" panose="020B0604020104020204" pitchFamily="34" charset="0"/>
            </a:rPr>
            <a:t>portano ad una </a:t>
          </a:r>
          <a:r>
            <a:rPr lang="it-IT" sz="2100" b="1" dirty="0">
              <a:latin typeface="Abadi" panose="020B0604020104020204" pitchFamily="34" charset="0"/>
            </a:rPr>
            <a:t>codifica più approfondita </a:t>
          </a:r>
          <a:r>
            <a:rPr lang="it-IT" sz="2100" dirty="0">
              <a:latin typeface="Abadi" panose="020B0604020104020204" pitchFamily="34" charset="0"/>
            </a:rPr>
            <a:t>del materiale</a:t>
          </a:r>
        </a:p>
      </dgm:t>
    </dgm:pt>
    <dgm:pt modelId="{2E6FF005-3E37-451F-A22A-D72673981C1B}" type="parTrans" cxnId="{BF5779A6-3DEA-4E33-BCE7-FB2FB075046D}">
      <dgm:prSet/>
      <dgm:spPr/>
      <dgm:t>
        <a:bodyPr/>
        <a:lstStyle/>
        <a:p>
          <a:pPr algn="just"/>
          <a:endParaRPr lang="it-IT" sz="2100">
            <a:latin typeface="Abadi" panose="020B0604020104020204" pitchFamily="34" charset="0"/>
          </a:endParaRPr>
        </a:p>
      </dgm:t>
    </dgm:pt>
    <dgm:pt modelId="{B28A610F-E148-4D6C-A5F5-1A9E5D42801A}" type="sibTrans" cxnId="{BF5779A6-3DEA-4E33-BCE7-FB2FB075046D}">
      <dgm:prSet/>
      <dgm:spPr/>
      <dgm:t>
        <a:bodyPr/>
        <a:lstStyle/>
        <a:p>
          <a:pPr algn="just"/>
          <a:endParaRPr lang="it-IT" sz="2100">
            <a:latin typeface="Abadi" panose="020B0604020104020204" pitchFamily="34" charset="0"/>
          </a:endParaRPr>
        </a:p>
      </dgm:t>
    </dgm:pt>
    <dgm:pt modelId="{BA7465AD-22F6-4551-80F2-807F68F45209}">
      <dgm:prSet custT="1"/>
      <dgm:spPr>
        <a:solidFill>
          <a:srgbClr val="A4CDE4">
            <a:alpha val="90000"/>
          </a:srgbClr>
        </a:solidFill>
        <a:ln>
          <a:solidFill>
            <a:srgbClr val="46637D"/>
          </a:solidFill>
        </a:ln>
      </dgm:spPr>
      <dgm:t>
        <a:bodyPr/>
        <a:lstStyle/>
        <a:p>
          <a:pPr algn="just"/>
          <a:r>
            <a:rPr lang="it-IT" sz="2100" b="1" dirty="0">
              <a:solidFill>
                <a:schemeClr val="tx1"/>
              </a:solidFill>
              <a:latin typeface="Abadi" panose="020B0604020104020204" pitchFamily="34" charset="0"/>
            </a:rPr>
            <a:t>Sono utili perché:</a:t>
          </a:r>
        </a:p>
      </dgm:t>
    </dgm:pt>
    <dgm:pt modelId="{A6B9F0CB-6B30-45A6-8F53-0D96B1C87589}" type="parTrans" cxnId="{6A29E311-9DA0-4307-9C2D-8894CBC795CB}">
      <dgm:prSet/>
      <dgm:spPr/>
      <dgm:t>
        <a:bodyPr/>
        <a:lstStyle/>
        <a:p>
          <a:endParaRPr lang="it-IT" sz="2100"/>
        </a:p>
      </dgm:t>
    </dgm:pt>
    <dgm:pt modelId="{3AF6B5AD-7976-4DDD-9C21-F7AC5F77F9FF}" type="sibTrans" cxnId="{6A29E311-9DA0-4307-9C2D-8894CBC795CB}">
      <dgm:prSet/>
      <dgm:spPr/>
      <dgm:t>
        <a:bodyPr/>
        <a:lstStyle/>
        <a:p>
          <a:endParaRPr lang="it-IT" sz="2100"/>
        </a:p>
      </dgm:t>
    </dgm:pt>
    <dgm:pt modelId="{299642CE-9564-4EF7-8C41-559BD087947D}">
      <dgm:prSet custT="1"/>
      <dgm:spPr>
        <a:solidFill>
          <a:srgbClr val="A4CDE4">
            <a:alpha val="90000"/>
          </a:srgbClr>
        </a:solidFill>
        <a:ln>
          <a:solidFill>
            <a:srgbClr val="46637D"/>
          </a:solidFill>
        </a:ln>
      </dgm:spPr>
      <dgm:t>
        <a:bodyPr/>
        <a:lstStyle/>
        <a:p>
          <a:pPr algn="just"/>
          <a:r>
            <a:rPr lang="it-IT" sz="2100" dirty="0">
              <a:latin typeface="Abadi" panose="020B0604020104020204" pitchFamily="34" charset="0"/>
            </a:rPr>
            <a:t>più la codifica è profonda, più ricordiamo: la codifica più profonda è quella </a:t>
          </a:r>
          <a:r>
            <a:rPr lang="it-IT" sz="2100" b="1" dirty="0">
              <a:latin typeface="Abadi" panose="020B0604020104020204" pitchFamily="34" charset="0"/>
            </a:rPr>
            <a:t>semantica</a:t>
          </a:r>
          <a:r>
            <a:rPr lang="it-IT" sz="2100" dirty="0">
              <a:latin typeface="Abadi" panose="020B0604020104020204" pitchFamily="34" charset="0"/>
            </a:rPr>
            <a:t>, pertanto per apprendere è fondamentale la comprensione del materiale.</a:t>
          </a:r>
        </a:p>
      </dgm:t>
    </dgm:pt>
    <dgm:pt modelId="{8CD98E20-73F2-4F33-B8EC-422E72AC3A5F}" type="parTrans" cxnId="{E4DE62C4-DCD4-4EB9-8470-9756FE6545DB}">
      <dgm:prSet/>
      <dgm:spPr/>
      <dgm:t>
        <a:bodyPr/>
        <a:lstStyle/>
        <a:p>
          <a:endParaRPr lang="it-IT" sz="2100"/>
        </a:p>
      </dgm:t>
    </dgm:pt>
    <dgm:pt modelId="{7A968D7A-09AD-4670-A8DC-DDB08ACC2542}" type="sibTrans" cxnId="{E4DE62C4-DCD4-4EB9-8470-9756FE6545DB}">
      <dgm:prSet/>
      <dgm:spPr/>
      <dgm:t>
        <a:bodyPr/>
        <a:lstStyle/>
        <a:p>
          <a:endParaRPr lang="it-IT" sz="2100"/>
        </a:p>
      </dgm:t>
    </dgm:pt>
    <dgm:pt modelId="{8AF2437A-C60D-4343-AC5F-46357D71BBB3}">
      <dgm:prSet custT="1"/>
      <dgm:spPr>
        <a:solidFill>
          <a:srgbClr val="A4CDE4">
            <a:alpha val="90000"/>
          </a:srgbClr>
        </a:solidFill>
        <a:ln>
          <a:solidFill>
            <a:srgbClr val="46637D"/>
          </a:solidFill>
        </a:ln>
      </dgm:spPr>
      <dgm:t>
        <a:bodyPr/>
        <a:lstStyle/>
        <a:p>
          <a:pPr algn="just"/>
          <a:r>
            <a:rPr lang="it-IT" sz="2100" dirty="0">
              <a:latin typeface="Abadi" panose="020B0604020104020204" pitchFamily="34" charset="0"/>
            </a:rPr>
            <a:t>forniscono </a:t>
          </a:r>
          <a:r>
            <a:rPr lang="it-IT" sz="2100" b="1" dirty="0">
              <a:latin typeface="Abadi" panose="020B0604020104020204" pitchFamily="34" charset="0"/>
            </a:rPr>
            <a:t>un’organizzazione</a:t>
          </a:r>
          <a:r>
            <a:rPr lang="it-IT" sz="2100" dirty="0">
              <a:latin typeface="Abadi" panose="020B0604020104020204" pitchFamily="34" charset="0"/>
            </a:rPr>
            <a:t> a materiale slegato</a:t>
          </a:r>
        </a:p>
      </dgm:t>
    </dgm:pt>
    <dgm:pt modelId="{B2EB068B-8CAA-483E-8F86-ABBE236CDEDC}" type="parTrans" cxnId="{C1FB49E2-D32C-4B8B-87E9-9B4624579A82}">
      <dgm:prSet/>
      <dgm:spPr/>
      <dgm:t>
        <a:bodyPr/>
        <a:lstStyle/>
        <a:p>
          <a:endParaRPr lang="it-IT" sz="2100"/>
        </a:p>
      </dgm:t>
    </dgm:pt>
    <dgm:pt modelId="{C18D59EE-50B4-4DD5-9AA6-88914A9DA9FB}" type="sibTrans" cxnId="{C1FB49E2-D32C-4B8B-87E9-9B4624579A82}">
      <dgm:prSet/>
      <dgm:spPr/>
      <dgm:t>
        <a:bodyPr/>
        <a:lstStyle/>
        <a:p>
          <a:endParaRPr lang="it-IT" sz="2100"/>
        </a:p>
      </dgm:t>
    </dgm:pt>
    <dgm:pt modelId="{3F3A1291-54DA-4F77-B065-9D8A77E8BB53}">
      <dgm:prSet custT="1"/>
      <dgm:spPr>
        <a:solidFill>
          <a:srgbClr val="A4CDE4">
            <a:alpha val="90000"/>
          </a:srgbClr>
        </a:solidFill>
        <a:ln>
          <a:solidFill>
            <a:srgbClr val="46637D"/>
          </a:solidFill>
        </a:ln>
      </dgm:spPr>
      <dgm:t>
        <a:bodyPr/>
        <a:lstStyle/>
        <a:p>
          <a:pPr algn="just"/>
          <a:endParaRPr lang="it-IT" sz="2100" b="1" dirty="0">
            <a:solidFill>
              <a:schemeClr val="tx1"/>
            </a:solidFill>
            <a:latin typeface="Abadi" panose="020B0604020104020204" pitchFamily="34" charset="0"/>
          </a:endParaRPr>
        </a:p>
      </dgm:t>
    </dgm:pt>
    <dgm:pt modelId="{BD687DC2-52BA-47ED-865A-C04ABCA6E0AD}" type="parTrans" cxnId="{43AB27F5-5746-454D-945D-C1E3D7657443}">
      <dgm:prSet/>
      <dgm:spPr/>
      <dgm:t>
        <a:bodyPr/>
        <a:lstStyle/>
        <a:p>
          <a:endParaRPr lang="it-IT" sz="2100"/>
        </a:p>
      </dgm:t>
    </dgm:pt>
    <dgm:pt modelId="{397D7290-B76E-466B-8BDC-555170F40881}" type="sibTrans" cxnId="{43AB27F5-5746-454D-945D-C1E3D7657443}">
      <dgm:prSet/>
      <dgm:spPr/>
      <dgm:t>
        <a:bodyPr/>
        <a:lstStyle/>
        <a:p>
          <a:endParaRPr lang="it-IT" sz="2100"/>
        </a:p>
      </dgm:t>
    </dgm:pt>
    <dgm:pt modelId="{57B67A31-9CF3-40FD-89C3-4CEB5F9C68F2}" type="pres">
      <dgm:prSet presAssocID="{AC468780-0E89-4044-9C84-CCB20B052CAF}" presName="linear" presStyleCnt="0">
        <dgm:presLayoutVars>
          <dgm:dir/>
          <dgm:animLvl val="lvl"/>
          <dgm:resizeHandles val="exact"/>
        </dgm:presLayoutVars>
      </dgm:prSet>
      <dgm:spPr/>
    </dgm:pt>
    <dgm:pt modelId="{8883C1F6-450E-41D8-90AA-F669212EF35E}" type="pres">
      <dgm:prSet presAssocID="{FFE35BBC-2570-487A-9E40-A858DC43C017}" presName="parentLin" presStyleCnt="0"/>
      <dgm:spPr/>
    </dgm:pt>
    <dgm:pt modelId="{0451489D-29AA-46D7-9E7B-3C84E3DEE898}" type="pres">
      <dgm:prSet presAssocID="{FFE35BBC-2570-487A-9E40-A858DC43C017}" presName="parentLeftMargin" presStyleLbl="node1" presStyleIdx="0" presStyleCnt="2"/>
      <dgm:spPr/>
    </dgm:pt>
    <dgm:pt modelId="{12947BC4-C399-4886-BFC3-ECB666803322}" type="pres">
      <dgm:prSet presAssocID="{FFE35BBC-2570-487A-9E40-A858DC43C017}" presName="parentText" presStyleLbl="node1" presStyleIdx="0" presStyleCnt="2" custScaleX="142857">
        <dgm:presLayoutVars>
          <dgm:chMax val="0"/>
          <dgm:bulletEnabled val="1"/>
        </dgm:presLayoutVars>
      </dgm:prSet>
      <dgm:spPr/>
    </dgm:pt>
    <dgm:pt modelId="{912B20A7-2F94-4019-A39C-AFDE1E06FDC2}" type="pres">
      <dgm:prSet presAssocID="{FFE35BBC-2570-487A-9E40-A858DC43C017}" presName="negativeSpace" presStyleCnt="0"/>
      <dgm:spPr/>
    </dgm:pt>
    <dgm:pt modelId="{CC5EB799-0C9E-401B-8C08-224FB6D5E8B1}" type="pres">
      <dgm:prSet presAssocID="{FFE35BBC-2570-487A-9E40-A858DC43C017}" presName="childText" presStyleLbl="conFgAcc1" presStyleIdx="0" presStyleCnt="2">
        <dgm:presLayoutVars>
          <dgm:bulletEnabled val="1"/>
        </dgm:presLayoutVars>
      </dgm:prSet>
      <dgm:spPr/>
    </dgm:pt>
    <dgm:pt modelId="{74A28284-65FA-4390-954C-6E78814A725C}" type="pres">
      <dgm:prSet presAssocID="{19284768-64C8-40E1-B922-861B8A22DFF9}" presName="spaceBetweenRectangles" presStyleCnt="0"/>
      <dgm:spPr/>
    </dgm:pt>
    <dgm:pt modelId="{9B802E2A-0E42-496F-8AE3-75962E462717}" type="pres">
      <dgm:prSet presAssocID="{C54BB830-9513-4429-B70E-DB040DDDC3D7}" presName="parentLin" presStyleCnt="0"/>
      <dgm:spPr/>
    </dgm:pt>
    <dgm:pt modelId="{DA2FC4AB-24DE-4F76-BB3E-647D1F1E768A}" type="pres">
      <dgm:prSet presAssocID="{C54BB830-9513-4429-B70E-DB040DDDC3D7}" presName="parentLeftMargin" presStyleLbl="node1" presStyleIdx="0" presStyleCnt="2"/>
      <dgm:spPr/>
    </dgm:pt>
    <dgm:pt modelId="{0463A002-22A2-44F3-8D30-1E4A43BF973A}" type="pres">
      <dgm:prSet presAssocID="{C54BB830-9513-4429-B70E-DB040DDDC3D7}" presName="parentText" presStyleLbl="node1" presStyleIdx="1" presStyleCnt="2" custScaleX="142857" custScaleY="145467" custLinFactNeighborX="1922" custLinFactNeighborY="-19360">
        <dgm:presLayoutVars>
          <dgm:chMax val="0"/>
          <dgm:bulletEnabled val="1"/>
        </dgm:presLayoutVars>
      </dgm:prSet>
      <dgm:spPr/>
    </dgm:pt>
    <dgm:pt modelId="{8A949AA0-4FA2-460D-BC77-522B2DB0FF76}" type="pres">
      <dgm:prSet presAssocID="{C54BB830-9513-4429-B70E-DB040DDDC3D7}" presName="negativeSpace" presStyleCnt="0"/>
      <dgm:spPr/>
    </dgm:pt>
    <dgm:pt modelId="{13FB9FC5-D065-4403-B13E-CC5696D3437F}" type="pres">
      <dgm:prSet presAssocID="{C54BB830-9513-4429-B70E-DB040DDDC3D7}" presName="childText" presStyleLbl="conFgAcc1" presStyleIdx="1" presStyleCnt="2">
        <dgm:presLayoutVars>
          <dgm:bulletEnabled val="1"/>
        </dgm:presLayoutVars>
      </dgm:prSet>
      <dgm:spPr/>
    </dgm:pt>
  </dgm:ptLst>
  <dgm:cxnLst>
    <dgm:cxn modelId="{6A29E311-9DA0-4307-9C2D-8894CBC795CB}" srcId="{C54BB830-9513-4429-B70E-DB040DDDC3D7}" destId="{BA7465AD-22F6-4551-80F2-807F68F45209}" srcOrd="0" destOrd="0" parTransId="{A6B9F0CB-6B30-45A6-8F53-0D96B1C87589}" sibTransId="{3AF6B5AD-7976-4DDD-9C21-F7AC5F77F9FF}"/>
    <dgm:cxn modelId="{FC12A15B-83BE-49D1-ADB3-4959A9193CA6}" srcId="{FFE35BBC-2570-487A-9E40-A858DC43C017}" destId="{1A4212C6-52CA-4DD9-9EFC-36AF5523A973}" srcOrd="0" destOrd="0" parTransId="{E8049EDA-0F39-4C6C-9174-75B88C635E13}" sibTransId="{13037266-42BD-4592-BA60-E3D5E5987666}"/>
    <dgm:cxn modelId="{80E7A444-7DFE-4710-8BD8-102666303153}" type="presOf" srcId="{FFE35BBC-2570-487A-9E40-A858DC43C017}" destId="{0451489D-29AA-46D7-9E7B-3C84E3DEE898}" srcOrd="0" destOrd="0" presId="urn:microsoft.com/office/officeart/2005/8/layout/list1"/>
    <dgm:cxn modelId="{B08E1870-8E57-497C-8441-FA31F5C40ED3}" srcId="{AC468780-0E89-4044-9C84-CCB20B052CAF}" destId="{C54BB830-9513-4429-B70E-DB040DDDC3D7}" srcOrd="1" destOrd="0" parTransId="{65187382-ADC4-449D-9BCF-E01537CD7266}" sibTransId="{80C4C5F6-C664-49F0-AE84-AA6C1F63728B}"/>
    <dgm:cxn modelId="{FF33037C-3F2C-4E2F-8E58-05D8D8FA76F6}" type="presOf" srcId="{1A4212C6-52CA-4DD9-9EFC-36AF5523A973}" destId="{CC5EB799-0C9E-401B-8C08-224FB6D5E8B1}" srcOrd="0" destOrd="0" presId="urn:microsoft.com/office/officeart/2005/8/layout/list1"/>
    <dgm:cxn modelId="{C9DAD889-3BB9-49FC-A684-A2BAC99BA43C}" type="presOf" srcId="{AC468780-0E89-4044-9C84-CCB20B052CAF}" destId="{57B67A31-9CF3-40FD-89C3-4CEB5F9C68F2}" srcOrd="0" destOrd="0" presId="urn:microsoft.com/office/officeart/2005/8/layout/list1"/>
    <dgm:cxn modelId="{855F7794-49C2-4396-A35C-3E7D8D2E2809}" type="presOf" srcId="{299642CE-9564-4EF7-8C41-559BD087947D}" destId="{13FB9FC5-D065-4403-B13E-CC5696D3437F}" srcOrd="0" destOrd="4" presId="urn:microsoft.com/office/officeart/2005/8/layout/list1"/>
    <dgm:cxn modelId="{892F6E95-7235-48F1-9C5D-1170936E8A30}" type="presOf" srcId="{C54BB830-9513-4429-B70E-DB040DDDC3D7}" destId="{0463A002-22A2-44F3-8D30-1E4A43BF973A}" srcOrd="1" destOrd="0" presId="urn:microsoft.com/office/officeart/2005/8/layout/list1"/>
    <dgm:cxn modelId="{BF5779A6-3DEA-4E33-BCE7-FB2FB075046D}" srcId="{C54BB830-9513-4429-B70E-DB040DDDC3D7}" destId="{0E35A897-22C5-49A9-8CC7-D1E6A1540CE5}" srcOrd="3" destOrd="0" parTransId="{2E6FF005-3E37-451F-A22A-D72673981C1B}" sibTransId="{B28A610F-E148-4D6C-A5F5-1A9E5D42801A}"/>
    <dgm:cxn modelId="{B9D8FFA7-068E-4535-966C-277AADD57614}" srcId="{AC468780-0E89-4044-9C84-CCB20B052CAF}" destId="{FFE35BBC-2570-487A-9E40-A858DC43C017}" srcOrd="0" destOrd="0" parTransId="{765802C5-B802-46EC-BC40-4946323DA461}" sibTransId="{19284768-64C8-40E1-B922-861B8A22DFF9}"/>
    <dgm:cxn modelId="{FC714DA8-B5F1-48B3-99B5-D932AD48165A}" type="presOf" srcId="{FFE35BBC-2570-487A-9E40-A858DC43C017}" destId="{12947BC4-C399-4886-BFC3-ECB666803322}" srcOrd="1" destOrd="0" presId="urn:microsoft.com/office/officeart/2005/8/layout/list1"/>
    <dgm:cxn modelId="{FC0A57A8-FCCD-4CEA-8A03-F98F411215D8}" type="presOf" srcId="{0E35A897-22C5-49A9-8CC7-D1E6A1540CE5}" destId="{13FB9FC5-D065-4403-B13E-CC5696D3437F}" srcOrd="0" destOrd="3" presId="urn:microsoft.com/office/officeart/2005/8/layout/list1"/>
    <dgm:cxn modelId="{E4DE62C4-DCD4-4EB9-8470-9756FE6545DB}" srcId="{C54BB830-9513-4429-B70E-DB040DDDC3D7}" destId="{299642CE-9564-4EF7-8C41-559BD087947D}" srcOrd="4" destOrd="0" parTransId="{8CD98E20-73F2-4F33-B8EC-422E72AC3A5F}" sibTransId="{7A968D7A-09AD-4670-A8DC-DDB08ACC2542}"/>
    <dgm:cxn modelId="{A525C1DA-4153-4752-914B-3848CF446B1D}" type="presOf" srcId="{8AF2437A-C60D-4343-AC5F-46357D71BBB3}" destId="{13FB9FC5-D065-4403-B13E-CC5696D3437F}" srcOrd="0" destOrd="2" presId="urn:microsoft.com/office/officeart/2005/8/layout/list1"/>
    <dgm:cxn modelId="{C1FB49E2-D32C-4B8B-87E9-9B4624579A82}" srcId="{C54BB830-9513-4429-B70E-DB040DDDC3D7}" destId="{8AF2437A-C60D-4343-AC5F-46357D71BBB3}" srcOrd="2" destOrd="0" parTransId="{B2EB068B-8CAA-483E-8F86-ABBE236CDEDC}" sibTransId="{C18D59EE-50B4-4DD5-9AA6-88914A9DA9FB}"/>
    <dgm:cxn modelId="{48C3CDE3-37D2-49E6-88FA-2D0A436E4810}" type="presOf" srcId="{C54BB830-9513-4429-B70E-DB040DDDC3D7}" destId="{DA2FC4AB-24DE-4F76-BB3E-647D1F1E768A}" srcOrd="0" destOrd="0" presId="urn:microsoft.com/office/officeart/2005/8/layout/list1"/>
    <dgm:cxn modelId="{9503E8F1-0526-46F3-B36A-E7AA4A1C56A5}" type="presOf" srcId="{3F3A1291-54DA-4F77-B065-9D8A77E8BB53}" destId="{13FB9FC5-D065-4403-B13E-CC5696D3437F}" srcOrd="0" destOrd="1" presId="urn:microsoft.com/office/officeart/2005/8/layout/list1"/>
    <dgm:cxn modelId="{828D8BF2-4867-47AB-951E-C059C1106331}" type="presOf" srcId="{BA7465AD-22F6-4551-80F2-807F68F45209}" destId="{13FB9FC5-D065-4403-B13E-CC5696D3437F}" srcOrd="0" destOrd="0" presId="urn:microsoft.com/office/officeart/2005/8/layout/list1"/>
    <dgm:cxn modelId="{43AB27F5-5746-454D-945D-C1E3D7657443}" srcId="{C54BB830-9513-4429-B70E-DB040DDDC3D7}" destId="{3F3A1291-54DA-4F77-B065-9D8A77E8BB53}" srcOrd="1" destOrd="0" parTransId="{BD687DC2-52BA-47ED-865A-C04ABCA6E0AD}" sibTransId="{397D7290-B76E-466B-8BDC-555170F40881}"/>
    <dgm:cxn modelId="{992DAA21-F8B7-4081-81A9-B8BC3B4BF2B1}" type="presParOf" srcId="{57B67A31-9CF3-40FD-89C3-4CEB5F9C68F2}" destId="{8883C1F6-450E-41D8-90AA-F669212EF35E}" srcOrd="0" destOrd="0" presId="urn:microsoft.com/office/officeart/2005/8/layout/list1"/>
    <dgm:cxn modelId="{B058BC61-FB79-4B97-9805-6CFDFD164886}" type="presParOf" srcId="{8883C1F6-450E-41D8-90AA-F669212EF35E}" destId="{0451489D-29AA-46D7-9E7B-3C84E3DEE898}" srcOrd="0" destOrd="0" presId="urn:microsoft.com/office/officeart/2005/8/layout/list1"/>
    <dgm:cxn modelId="{E4AE9AC1-1268-4EBA-800C-F518D92618AC}" type="presParOf" srcId="{8883C1F6-450E-41D8-90AA-F669212EF35E}" destId="{12947BC4-C399-4886-BFC3-ECB666803322}" srcOrd="1" destOrd="0" presId="urn:microsoft.com/office/officeart/2005/8/layout/list1"/>
    <dgm:cxn modelId="{4D10DCD9-A798-4D30-B9EB-2C24B1333519}" type="presParOf" srcId="{57B67A31-9CF3-40FD-89C3-4CEB5F9C68F2}" destId="{912B20A7-2F94-4019-A39C-AFDE1E06FDC2}" srcOrd="1" destOrd="0" presId="urn:microsoft.com/office/officeart/2005/8/layout/list1"/>
    <dgm:cxn modelId="{44A5D638-D2B4-447E-BE91-D8B9B51E8120}" type="presParOf" srcId="{57B67A31-9CF3-40FD-89C3-4CEB5F9C68F2}" destId="{CC5EB799-0C9E-401B-8C08-224FB6D5E8B1}" srcOrd="2" destOrd="0" presId="urn:microsoft.com/office/officeart/2005/8/layout/list1"/>
    <dgm:cxn modelId="{6D84260D-7129-4165-AE13-54D0224ABCB7}" type="presParOf" srcId="{57B67A31-9CF3-40FD-89C3-4CEB5F9C68F2}" destId="{74A28284-65FA-4390-954C-6E78814A725C}" srcOrd="3" destOrd="0" presId="urn:microsoft.com/office/officeart/2005/8/layout/list1"/>
    <dgm:cxn modelId="{EE7DBA5E-B4D6-47FC-A769-F7FA0494690C}" type="presParOf" srcId="{57B67A31-9CF3-40FD-89C3-4CEB5F9C68F2}" destId="{9B802E2A-0E42-496F-8AE3-75962E462717}" srcOrd="4" destOrd="0" presId="urn:microsoft.com/office/officeart/2005/8/layout/list1"/>
    <dgm:cxn modelId="{E2F9B2C7-D08A-4658-ACE9-30C6446FF02B}" type="presParOf" srcId="{9B802E2A-0E42-496F-8AE3-75962E462717}" destId="{DA2FC4AB-24DE-4F76-BB3E-647D1F1E768A}" srcOrd="0" destOrd="0" presId="urn:microsoft.com/office/officeart/2005/8/layout/list1"/>
    <dgm:cxn modelId="{81B37A9E-CE2B-4C6C-AA3B-6D91C9A44989}" type="presParOf" srcId="{9B802E2A-0E42-496F-8AE3-75962E462717}" destId="{0463A002-22A2-44F3-8D30-1E4A43BF973A}" srcOrd="1" destOrd="0" presId="urn:microsoft.com/office/officeart/2005/8/layout/list1"/>
    <dgm:cxn modelId="{268FBECB-59EF-45BB-9AC5-5F4AF8473A01}" type="presParOf" srcId="{57B67A31-9CF3-40FD-89C3-4CEB5F9C68F2}" destId="{8A949AA0-4FA2-460D-BC77-522B2DB0FF76}" srcOrd="5" destOrd="0" presId="urn:microsoft.com/office/officeart/2005/8/layout/list1"/>
    <dgm:cxn modelId="{74149D95-46D0-4A72-A694-426217387A6B}" type="presParOf" srcId="{57B67A31-9CF3-40FD-89C3-4CEB5F9C68F2}" destId="{13FB9FC5-D065-4403-B13E-CC5696D3437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9B03A2-03AE-49C8-A669-4FAD4864DF60}" type="doc">
      <dgm:prSet loTypeId="urn:microsoft.com/office/officeart/2009/3/layout/SnapshotPictureList" loCatId="picture" qsTypeId="urn:microsoft.com/office/officeart/2005/8/quickstyle/simple1" qsCatId="simple" csTypeId="urn:microsoft.com/office/officeart/2005/8/colors/accent6_1" csCatId="accent6" phldr="1"/>
      <dgm:spPr/>
      <dgm:t>
        <a:bodyPr/>
        <a:lstStyle/>
        <a:p>
          <a:endParaRPr lang="it-IT"/>
        </a:p>
      </dgm:t>
    </dgm:pt>
    <dgm:pt modelId="{C6A8A3A0-7CB5-4F99-8AB2-9D4618378B66}">
      <dgm:prSet phldrT="[Testo]" custT="1"/>
      <dgm:spPr/>
      <dgm:t>
        <a:bodyPr/>
        <a:lstStyle/>
        <a:p>
          <a:pPr algn="just">
            <a:buFont typeface="Wingdings" panose="05000000000000000000" pitchFamily="2" charset="2"/>
            <a:buNone/>
          </a:pPr>
          <a:r>
            <a:rPr lang="it-IT" altLang="it-IT" sz="2200" b="1" dirty="0">
              <a:solidFill>
                <a:srgbClr val="46637D"/>
              </a:solidFill>
              <a:latin typeface="Abadi" panose="020B0604020104020204" pitchFamily="34" charset="0"/>
              <a:cs typeface="Times New Roman" panose="02020603050405020304" pitchFamily="18" charset="0"/>
            </a:rPr>
            <a:t>L’organizzazione</a:t>
          </a:r>
          <a:r>
            <a:rPr lang="it-IT" altLang="it-IT" sz="2200" dirty="0">
              <a:latin typeface="Abadi" panose="020B0604020104020204" pitchFamily="34" charset="0"/>
              <a:cs typeface="Times New Roman" panose="02020603050405020304" pitchFamily="18" charset="0"/>
            </a:rPr>
            <a:t> è efficace perché crea una struttura che lega insieme in modo coerente ed organico le informazioni in arrivo. </a:t>
          </a:r>
          <a:endParaRPr lang="it-IT" sz="2200" dirty="0"/>
        </a:p>
      </dgm:t>
    </dgm:pt>
    <dgm:pt modelId="{937D0ADA-BB59-4502-B0F2-5911B2ADDD12}" type="parTrans" cxnId="{9E11D787-ACB8-4BAA-AD91-DE745D65EEA9}">
      <dgm:prSet/>
      <dgm:spPr/>
      <dgm:t>
        <a:bodyPr/>
        <a:lstStyle/>
        <a:p>
          <a:endParaRPr lang="it-IT" sz="2200"/>
        </a:p>
      </dgm:t>
    </dgm:pt>
    <dgm:pt modelId="{5C4207D4-3B5F-4D06-9E54-B7DA066A958A}" type="sibTrans" cxnId="{9E11D787-ACB8-4BAA-AD91-DE745D65EEA9}">
      <dgm:prSet/>
      <dgm:spPr/>
      <dgm:t>
        <a:bodyPr/>
        <a:lstStyle/>
        <a:p>
          <a:endParaRPr lang="it-IT" sz="2200"/>
        </a:p>
      </dgm:t>
    </dgm:pt>
    <dgm:pt modelId="{619B1511-C034-4AC8-81B9-9933CCD27CDD}">
      <dgm:prSet phldrT="[Testo]" custT="1"/>
      <dgm:spPr/>
      <dgm:t>
        <a:bodyPr/>
        <a:lstStyle/>
        <a:p>
          <a:pPr algn="just">
            <a:lnSpc>
              <a:spcPct val="90000"/>
            </a:lnSpc>
            <a:buFont typeface="Wingdings" panose="05000000000000000000" pitchFamily="2" charset="2"/>
            <a:buChar char="Ø"/>
          </a:pPr>
          <a:r>
            <a:rPr lang="it-IT" altLang="it-IT" sz="2200" kern="1200" dirty="0">
              <a:latin typeface="Abadi" panose="020B0604020104020204" pitchFamily="34" charset="0"/>
              <a:cs typeface="Times New Roman" panose="02020603050405020304" pitchFamily="18" charset="0"/>
            </a:rPr>
            <a:t>L’idea che l’organizzazione sia importante  per l’apprendimento è sostenuto da </a:t>
          </a:r>
          <a:r>
            <a:rPr lang="it-IT" altLang="it-IT" sz="2200" b="1" kern="1200" dirty="0">
              <a:solidFill>
                <a:srgbClr val="46637D"/>
              </a:solidFill>
              <a:latin typeface="Abadi" panose="020B0604020104020204" pitchFamily="34" charset="0"/>
              <a:cs typeface="Times New Roman" panose="02020603050405020304" pitchFamily="18" charset="0"/>
            </a:rPr>
            <a:t>3 evidenze empiriche</a:t>
          </a:r>
          <a:r>
            <a:rPr lang="it-IT" altLang="it-IT" sz="2200" kern="1200" dirty="0">
              <a:latin typeface="Abadi" panose="020B0604020104020204" pitchFamily="34" charset="0"/>
              <a:cs typeface="Times New Roman" panose="02020603050405020304" pitchFamily="18" charset="0"/>
            </a:rPr>
            <a:t>:</a:t>
          </a:r>
          <a:endParaRPr lang="it-IT" sz="2200" kern="1200" dirty="0"/>
        </a:p>
      </dgm:t>
    </dgm:pt>
    <dgm:pt modelId="{6D218429-DA70-47A1-8FF8-5B94885F0417}" type="parTrans" cxnId="{022D4A12-CA7C-448D-853D-FA9297B4F625}">
      <dgm:prSet/>
      <dgm:spPr/>
      <dgm:t>
        <a:bodyPr/>
        <a:lstStyle/>
        <a:p>
          <a:endParaRPr lang="it-IT" sz="2200"/>
        </a:p>
      </dgm:t>
    </dgm:pt>
    <dgm:pt modelId="{2FC8342A-86E3-4A93-A51F-1C8686E330FD}" type="sibTrans" cxnId="{022D4A12-CA7C-448D-853D-FA9297B4F625}">
      <dgm:prSet/>
      <dgm:spPr/>
      <dgm:t>
        <a:bodyPr/>
        <a:lstStyle/>
        <a:p>
          <a:endParaRPr lang="it-IT" sz="2200"/>
        </a:p>
      </dgm:t>
    </dgm:pt>
    <dgm:pt modelId="{2AFF9769-EA7D-4DFE-9601-81B59F56DF97}">
      <dgm:prSet custT="1"/>
      <dgm:spPr/>
      <dgm:t>
        <a:bodyPr/>
        <a:lstStyle/>
        <a:p>
          <a:pPr algn="l">
            <a:lnSpc>
              <a:spcPct val="100000"/>
            </a:lnSpc>
            <a:buFont typeface="+mj-lt"/>
            <a:buAutoNum type="arabicPeriod"/>
          </a:pPr>
          <a:r>
            <a:rPr lang="it-IT" altLang="it-IT" sz="2200" kern="1200" dirty="0">
              <a:latin typeface="Abadi" panose="020B0604020104020204" pitchFamily="34" charset="0"/>
              <a:cs typeface="Times New Roman" panose="02020603050405020304" pitchFamily="18" charset="0"/>
            </a:rPr>
            <a:t> il materiale </a:t>
          </a:r>
          <a:r>
            <a:rPr lang="it-IT" altLang="it-IT" sz="2200" b="1" kern="1200" dirty="0">
              <a:solidFill>
                <a:srgbClr val="46637D"/>
              </a:solidFill>
              <a:latin typeface="Abadi" panose="020B0604020104020204" pitchFamily="34" charset="0"/>
              <a:ea typeface="+mn-ea"/>
              <a:cs typeface="Times New Roman" panose="02020603050405020304" pitchFamily="18" charset="0"/>
            </a:rPr>
            <a:t>organizzato</a:t>
          </a:r>
          <a:r>
            <a:rPr lang="it-IT" altLang="it-IT" sz="2200" kern="1200" dirty="0">
              <a:latin typeface="Abadi" panose="020B0604020104020204" pitchFamily="34" charset="0"/>
              <a:cs typeface="Times New Roman" panose="02020603050405020304" pitchFamily="18" charset="0"/>
            </a:rPr>
            <a:t> è più facile da apprendere di quello disorganizzato</a:t>
          </a:r>
        </a:p>
      </dgm:t>
    </dgm:pt>
    <dgm:pt modelId="{38F3379A-3489-4FC6-A93D-0A0EC1C94509}" type="parTrans" cxnId="{FF2E0580-E8F0-4CB6-9EDE-6D6D862B0FCF}">
      <dgm:prSet/>
      <dgm:spPr/>
      <dgm:t>
        <a:bodyPr/>
        <a:lstStyle/>
        <a:p>
          <a:endParaRPr lang="it-IT" sz="2200"/>
        </a:p>
      </dgm:t>
    </dgm:pt>
    <dgm:pt modelId="{52867B0C-7C9C-46EC-A0FB-3F09A069E2F3}" type="sibTrans" cxnId="{FF2E0580-E8F0-4CB6-9EDE-6D6D862B0FCF}">
      <dgm:prSet/>
      <dgm:spPr/>
      <dgm:t>
        <a:bodyPr/>
        <a:lstStyle/>
        <a:p>
          <a:endParaRPr lang="it-IT" sz="2200"/>
        </a:p>
      </dgm:t>
    </dgm:pt>
    <dgm:pt modelId="{7C2773E7-27BD-492E-BAA0-FB8DF9411689}">
      <dgm:prSet custT="1"/>
      <dgm:spPr/>
      <dgm:t>
        <a:bodyPr/>
        <a:lstStyle/>
        <a:p>
          <a:pPr algn="l">
            <a:lnSpc>
              <a:spcPct val="100000"/>
            </a:lnSpc>
            <a:buFont typeface="+mj-lt"/>
            <a:buAutoNum type="arabicPeriod"/>
          </a:pPr>
          <a:r>
            <a:rPr lang="it-IT" altLang="it-IT" sz="2200" kern="1200" dirty="0">
              <a:latin typeface="Abadi" panose="020B0604020104020204" pitchFamily="34" charset="0"/>
              <a:cs typeface="Times New Roman" panose="02020603050405020304" pitchFamily="18" charset="0"/>
            </a:rPr>
            <a:t>2. se ai soggetti viene presentato materiale disorganizzato, essi tentano spontaneamente di </a:t>
          </a:r>
          <a:r>
            <a:rPr lang="it-IT" altLang="it-IT" sz="2200" b="1" kern="1200" dirty="0">
              <a:solidFill>
                <a:srgbClr val="46637D"/>
              </a:solidFill>
              <a:latin typeface="Abadi" panose="020B0604020104020204" pitchFamily="34" charset="0"/>
              <a:ea typeface="+mn-ea"/>
              <a:cs typeface="Times New Roman" panose="02020603050405020304" pitchFamily="18" charset="0"/>
            </a:rPr>
            <a:t>organizzarlo</a:t>
          </a:r>
          <a:r>
            <a:rPr lang="it-IT" altLang="it-IT" sz="2200" kern="1200" dirty="0">
              <a:latin typeface="Abadi" panose="020B0604020104020204" pitchFamily="34" charset="0"/>
              <a:cs typeface="Times New Roman" panose="02020603050405020304" pitchFamily="18" charset="0"/>
            </a:rPr>
            <a:t>;</a:t>
          </a:r>
        </a:p>
      </dgm:t>
    </dgm:pt>
    <dgm:pt modelId="{5059B1DA-C52F-46E8-9396-E3C981C41170}" type="parTrans" cxnId="{0FD61792-D93D-416C-8F6C-FC695BF6075A}">
      <dgm:prSet/>
      <dgm:spPr/>
      <dgm:t>
        <a:bodyPr/>
        <a:lstStyle/>
        <a:p>
          <a:endParaRPr lang="it-IT" sz="2200"/>
        </a:p>
      </dgm:t>
    </dgm:pt>
    <dgm:pt modelId="{4A6E2C9D-FD5B-4541-BB7E-591E21524073}" type="sibTrans" cxnId="{0FD61792-D93D-416C-8F6C-FC695BF6075A}">
      <dgm:prSet/>
      <dgm:spPr/>
      <dgm:t>
        <a:bodyPr/>
        <a:lstStyle/>
        <a:p>
          <a:endParaRPr lang="it-IT" sz="2200"/>
        </a:p>
      </dgm:t>
    </dgm:pt>
    <dgm:pt modelId="{620AA389-B5D9-4F55-AEA1-7F286403948E}">
      <dgm:prSet custT="1"/>
      <dgm:spPr/>
      <dgm:t>
        <a:bodyPr/>
        <a:lstStyle/>
        <a:p>
          <a:pPr algn="l">
            <a:lnSpc>
              <a:spcPct val="100000"/>
            </a:lnSpc>
            <a:buFont typeface="+mj-lt"/>
            <a:buAutoNum type="arabicPeriod"/>
          </a:pPr>
          <a:r>
            <a:rPr lang="it-IT" altLang="it-IT" sz="2200" kern="1200" dirty="0">
              <a:latin typeface="Abadi" panose="020B0604020104020204" pitchFamily="34" charset="0"/>
              <a:cs typeface="Times New Roman" panose="02020603050405020304" pitchFamily="18" charset="0"/>
            </a:rPr>
            <a:t>(</a:t>
          </a:r>
          <a:r>
            <a:rPr lang="it-IT" altLang="it-IT" sz="2200" kern="1200" dirty="0">
              <a:latin typeface="Abadi" panose="020B0604020104020204" pitchFamily="34" charset="0"/>
              <a:cs typeface="Times New Roman" panose="02020603050405020304" pitchFamily="18" charset="0"/>
              <a:sym typeface="Wingdings" panose="05000000000000000000" pitchFamily="2" charset="2"/>
            </a:rPr>
            <a:t> ORGANIZZATORI ANTICIPATI)</a:t>
          </a:r>
          <a:r>
            <a:rPr lang="it-IT" altLang="it-IT" sz="2200" kern="1200" dirty="0">
              <a:latin typeface="Abadi" panose="020B0604020104020204" pitchFamily="34" charset="0"/>
              <a:cs typeface="Times New Roman" panose="02020603050405020304" pitchFamily="18" charset="0"/>
            </a:rPr>
            <a:t>;</a:t>
          </a:r>
        </a:p>
      </dgm:t>
    </dgm:pt>
    <dgm:pt modelId="{EE3E2435-DE9F-433D-BA40-ACE45D306621}" type="parTrans" cxnId="{15BB7032-9329-48F0-9DE5-57A0671B4BDA}">
      <dgm:prSet/>
      <dgm:spPr/>
      <dgm:t>
        <a:bodyPr/>
        <a:lstStyle/>
        <a:p>
          <a:endParaRPr lang="it-IT"/>
        </a:p>
      </dgm:t>
    </dgm:pt>
    <dgm:pt modelId="{DB7494CE-73CE-48D6-BA6C-8C667E23A5A7}" type="sibTrans" cxnId="{15BB7032-9329-48F0-9DE5-57A0671B4BDA}">
      <dgm:prSet/>
      <dgm:spPr/>
      <dgm:t>
        <a:bodyPr/>
        <a:lstStyle/>
        <a:p>
          <a:endParaRPr lang="it-IT"/>
        </a:p>
      </dgm:t>
    </dgm:pt>
    <dgm:pt modelId="{48113559-AEB0-4821-90AF-A20765648057}">
      <dgm:prSet custT="1"/>
      <dgm:spPr/>
      <dgm:t>
        <a:bodyPr/>
        <a:lstStyle/>
        <a:p>
          <a:pPr algn="l">
            <a:lnSpc>
              <a:spcPct val="100000"/>
            </a:lnSpc>
            <a:buFont typeface="+mj-lt"/>
            <a:buAutoNum type="arabicPeriod"/>
          </a:pPr>
          <a:r>
            <a:rPr lang="it-IT" altLang="it-IT" sz="2200" kern="1200" dirty="0">
              <a:latin typeface="Abadi" panose="020B0604020104020204" pitchFamily="34" charset="0"/>
              <a:cs typeface="Times New Roman" panose="02020603050405020304" pitchFamily="18" charset="0"/>
            </a:rPr>
            <a:t>3. l’istruzione di organizzare il materiale </a:t>
          </a:r>
          <a:r>
            <a:rPr lang="it-IT" altLang="it-IT" sz="2200" b="1" kern="1200" dirty="0">
              <a:solidFill>
                <a:srgbClr val="46637D"/>
              </a:solidFill>
              <a:latin typeface="Abadi" panose="020B0604020104020204" pitchFamily="34" charset="0"/>
              <a:ea typeface="+mn-ea"/>
              <a:cs typeface="Times New Roman" panose="02020603050405020304" pitchFamily="18" charset="0"/>
            </a:rPr>
            <a:t>migliora l’efficacia</a:t>
          </a:r>
          <a:r>
            <a:rPr lang="it-IT" altLang="it-IT" sz="2200" kern="1200" dirty="0">
              <a:latin typeface="Abadi" panose="020B0604020104020204" pitchFamily="34" charset="0"/>
              <a:cs typeface="Times New Roman" panose="02020603050405020304" pitchFamily="18" charset="0"/>
            </a:rPr>
            <a:t> dell’apprendimento.</a:t>
          </a:r>
        </a:p>
      </dgm:t>
    </dgm:pt>
    <dgm:pt modelId="{F51CB090-4F7B-413D-BD29-9DCB07D17970}" type="parTrans" cxnId="{CAD7E8A6-9DB1-4893-A393-B2F8C9D802D7}">
      <dgm:prSet/>
      <dgm:spPr/>
      <dgm:t>
        <a:bodyPr/>
        <a:lstStyle/>
        <a:p>
          <a:endParaRPr lang="it-IT"/>
        </a:p>
      </dgm:t>
    </dgm:pt>
    <dgm:pt modelId="{E7420AD9-6B42-41C0-898B-30A1DF47D683}" type="sibTrans" cxnId="{CAD7E8A6-9DB1-4893-A393-B2F8C9D802D7}">
      <dgm:prSet/>
      <dgm:spPr/>
      <dgm:t>
        <a:bodyPr/>
        <a:lstStyle/>
        <a:p>
          <a:endParaRPr lang="it-IT"/>
        </a:p>
      </dgm:t>
    </dgm:pt>
    <dgm:pt modelId="{846C7B1F-E4C7-489B-8F13-0642E551DAB6}" type="pres">
      <dgm:prSet presAssocID="{3C9B03A2-03AE-49C8-A669-4FAD4864DF60}" presName="Name0" presStyleCnt="0">
        <dgm:presLayoutVars>
          <dgm:chMax/>
          <dgm:chPref/>
          <dgm:dir/>
          <dgm:animLvl val="lvl"/>
        </dgm:presLayoutVars>
      </dgm:prSet>
      <dgm:spPr/>
    </dgm:pt>
    <dgm:pt modelId="{E3F2770D-4FF7-4705-8D05-01E014A76518}" type="pres">
      <dgm:prSet presAssocID="{C6A8A3A0-7CB5-4F99-8AB2-9D4618378B66}" presName="composite" presStyleCnt="0"/>
      <dgm:spPr/>
    </dgm:pt>
    <dgm:pt modelId="{6E66FC17-E14F-433B-8822-84D3477C5F17}" type="pres">
      <dgm:prSet presAssocID="{C6A8A3A0-7CB5-4F99-8AB2-9D4618378B66}" presName="ParentAccentShape" presStyleLbl="trBgShp" presStyleIdx="0" presStyleCnt="2" custScaleX="91499" custScaleY="129783" custLinFactNeighborX="-23337" custLinFactNeighborY="-6046"/>
      <dgm:spPr>
        <a:solidFill>
          <a:srgbClr val="A4CDE4">
            <a:alpha val="40000"/>
          </a:srgbClr>
        </a:solidFill>
      </dgm:spPr>
    </dgm:pt>
    <dgm:pt modelId="{B3E12F5E-521D-4A0A-BBC3-235796124185}" type="pres">
      <dgm:prSet presAssocID="{C6A8A3A0-7CB5-4F99-8AB2-9D4618378B66}" presName="ParentText" presStyleLbl="revTx" presStyleIdx="0" presStyleCnt="2" custScaleX="82523" custScaleY="577124" custLinFactY="-100000" custLinFactNeighborX="-26180" custLinFactNeighborY="-135437">
        <dgm:presLayoutVars>
          <dgm:chMax val="1"/>
          <dgm:chPref val="1"/>
          <dgm:bulletEnabled val="1"/>
        </dgm:presLayoutVars>
      </dgm:prSet>
      <dgm:spPr/>
    </dgm:pt>
    <dgm:pt modelId="{37718842-92A3-402C-BE33-AF53D3481438}" type="pres">
      <dgm:prSet presAssocID="{C6A8A3A0-7CB5-4F99-8AB2-9D4618378B66}" presName="ChildText" presStyleLbl="revTx" presStyleIdx="1" presStyleCnt="2" custScaleX="241889" custScaleY="130629" custLinFactNeighborX="12350" custLinFactNeighborY="11550">
        <dgm:presLayoutVars>
          <dgm:chMax val="0"/>
          <dgm:chPref val="0"/>
        </dgm:presLayoutVars>
      </dgm:prSet>
      <dgm:spPr/>
    </dgm:pt>
    <dgm:pt modelId="{2B7E4DC4-04D8-4CD6-A6C5-C610412DA068}" type="pres">
      <dgm:prSet presAssocID="{C6A8A3A0-7CB5-4F99-8AB2-9D4618378B66}" presName="ChildAccentShape" presStyleLbl="trBgShp" presStyleIdx="1" presStyleCnt="2" custLinFactX="500000" custLinFactNeighborX="542239" custLinFactNeighborY="-4305"/>
      <dgm:spPr>
        <a:solidFill>
          <a:srgbClr val="A4CDE4">
            <a:alpha val="40000"/>
          </a:srgbClr>
        </a:solidFill>
      </dgm:spPr>
    </dgm:pt>
    <dgm:pt modelId="{C04567A5-D752-46D4-BF74-E93386D04476}" type="pres">
      <dgm:prSet presAssocID="{C6A8A3A0-7CB5-4F99-8AB2-9D4618378B66}" presName="Image" presStyleLbl="alignImgPlace1" presStyleIdx="0" presStyleCnt="1" custScaleX="44227" custScaleY="44043" custLinFactNeighborX="-20068" custLinFactNeighborY="-33731"/>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t="-21000" b="-21000"/>
          </a:stretch>
        </a:blipFill>
        <a:ln>
          <a:solidFill>
            <a:srgbClr val="46637D"/>
          </a:solidFill>
        </a:ln>
      </dgm:spPr>
      <dgm:extLst>
        <a:ext uri="{E40237B7-FDA0-4F09-8148-C483321AD2D9}">
          <dgm14:cNvPr xmlns:dgm14="http://schemas.microsoft.com/office/drawing/2010/diagram" id="0" name="" descr="Libro di giochi con riempimento a tinta unita"/>
        </a:ext>
      </dgm:extLst>
    </dgm:pt>
  </dgm:ptLst>
  <dgm:cxnLst>
    <dgm:cxn modelId="{8EBFAB0D-B321-4907-8E7A-56DC21484552}" type="presOf" srcId="{C6A8A3A0-7CB5-4F99-8AB2-9D4618378B66}" destId="{B3E12F5E-521D-4A0A-BBC3-235796124185}" srcOrd="0" destOrd="0" presId="urn:microsoft.com/office/officeart/2009/3/layout/SnapshotPictureList"/>
    <dgm:cxn modelId="{022D4A12-CA7C-448D-853D-FA9297B4F625}" srcId="{C6A8A3A0-7CB5-4F99-8AB2-9D4618378B66}" destId="{619B1511-C034-4AC8-81B9-9933CCD27CDD}" srcOrd="0" destOrd="0" parTransId="{6D218429-DA70-47A1-8FF8-5B94885F0417}" sibTransId="{2FC8342A-86E3-4A93-A51F-1C8686E330FD}"/>
    <dgm:cxn modelId="{15BB7032-9329-48F0-9DE5-57A0671B4BDA}" srcId="{C6A8A3A0-7CB5-4F99-8AB2-9D4618378B66}" destId="{620AA389-B5D9-4F55-AEA1-7F286403948E}" srcOrd="1" destOrd="0" parTransId="{EE3E2435-DE9F-433D-BA40-ACE45D306621}" sibTransId="{DB7494CE-73CE-48D6-BA6C-8C667E23A5A7}"/>
    <dgm:cxn modelId="{B1BEEB73-DB99-4F97-A543-A0E32844E2CE}" type="presOf" srcId="{7C2773E7-27BD-492E-BAA0-FB8DF9411689}" destId="{37718842-92A3-402C-BE33-AF53D3481438}" srcOrd="0" destOrd="3" presId="urn:microsoft.com/office/officeart/2009/3/layout/SnapshotPictureList"/>
    <dgm:cxn modelId="{FF2E0580-E8F0-4CB6-9EDE-6D6D862B0FCF}" srcId="{619B1511-C034-4AC8-81B9-9933CCD27CDD}" destId="{2AFF9769-EA7D-4DFE-9601-81B59F56DF97}" srcOrd="0" destOrd="0" parTransId="{38F3379A-3489-4FC6-A93D-0A0EC1C94509}" sibTransId="{52867B0C-7C9C-46EC-A0FB-3F09A069E2F3}"/>
    <dgm:cxn modelId="{9E11D787-ACB8-4BAA-AD91-DE745D65EEA9}" srcId="{3C9B03A2-03AE-49C8-A669-4FAD4864DF60}" destId="{C6A8A3A0-7CB5-4F99-8AB2-9D4618378B66}" srcOrd="0" destOrd="0" parTransId="{937D0ADA-BB59-4502-B0F2-5911B2ADDD12}" sibTransId="{5C4207D4-3B5F-4D06-9E54-B7DA066A958A}"/>
    <dgm:cxn modelId="{0FD61792-D93D-416C-8F6C-FC695BF6075A}" srcId="{C6A8A3A0-7CB5-4F99-8AB2-9D4618378B66}" destId="{7C2773E7-27BD-492E-BAA0-FB8DF9411689}" srcOrd="2" destOrd="0" parTransId="{5059B1DA-C52F-46E8-9396-E3C981C41170}" sibTransId="{4A6E2C9D-FD5B-4541-BB7E-591E21524073}"/>
    <dgm:cxn modelId="{CAD7E8A6-9DB1-4893-A393-B2F8C9D802D7}" srcId="{C6A8A3A0-7CB5-4F99-8AB2-9D4618378B66}" destId="{48113559-AEB0-4821-90AF-A20765648057}" srcOrd="3" destOrd="0" parTransId="{F51CB090-4F7B-413D-BD29-9DCB07D17970}" sibTransId="{E7420AD9-6B42-41C0-898B-30A1DF47D683}"/>
    <dgm:cxn modelId="{C0E3ECAF-806F-4078-8F5B-BC1AC622959F}" type="presOf" srcId="{2AFF9769-EA7D-4DFE-9601-81B59F56DF97}" destId="{37718842-92A3-402C-BE33-AF53D3481438}" srcOrd="0" destOrd="1" presId="urn:microsoft.com/office/officeart/2009/3/layout/SnapshotPictureList"/>
    <dgm:cxn modelId="{3C6C9BB2-4CCF-463F-A923-A50A3B1BE8C1}" type="presOf" srcId="{3C9B03A2-03AE-49C8-A669-4FAD4864DF60}" destId="{846C7B1F-E4C7-489B-8F13-0642E551DAB6}" srcOrd="0" destOrd="0" presId="urn:microsoft.com/office/officeart/2009/3/layout/SnapshotPictureList"/>
    <dgm:cxn modelId="{843A40B8-C2AF-4473-9580-EA7F64E4C516}" type="presOf" srcId="{619B1511-C034-4AC8-81B9-9933CCD27CDD}" destId="{37718842-92A3-402C-BE33-AF53D3481438}" srcOrd="0" destOrd="0" presId="urn:microsoft.com/office/officeart/2009/3/layout/SnapshotPictureList"/>
    <dgm:cxn modelId="{AA0AEEC5-2E6F-4F4E-ABA5-B3E2842C0829}" type="presOf" srcId="{48113559-AEB0-4821-90AF-A20765648057}" destId="{37718842-92A3-402C-BE33-AF53D3481438}" srcOrd="0" destOrd="4" presId="urn:microsoft.com/office/officeart/2009/3/layout/SnapshotPictureList"/>
    <dgm:cxn modelId="{7EA547C6-BD23-4C32-AC2D-AF58AE3A9928}" type="presOf" srcId="{620AA389-B5D9-4F55-AEA1-7F286403948E}" destId="{37718842-92A3-402C-BE33-AF53D3481438}" srcOrd="0" destOrd="2" presId="urn:microsoft.com/office/officeart/2009/3/layout/SnapshotPictureList"/>
    <dgm:cxn modelId="{52FBD09D-E6D6-4390-9AA0-F39C1B0DBBEB}" type="presParOf" srcId="{846C7B1F-E4C7-489B-8F13-0642E551DAB6}" destId="{E3F2770D-4FF7-4705-8D05-01E014A76518}" srcOrd="0" destOrd="0" presId="urn:microsoft.com/office/officeart/2009/3/layout/SnapshotPictureList"/>
    <dgm:cxn modelId="{D5E01E6E-D75C-45A0-A4A9-87784A9C8C02}" type="presParOf" srcId="{E3F2770D-4FF7-4705-8D05-01E014A76518}" destId="{6E66FC17-E14F-433B-8822-84D3477C5F17}" srcOrd="0" destOrd="0" presId="urn:microsoft.com/office/officeart/2009/3/layout/SnapshotPictureList"/>
    <dgm:cxn modelId="{24300A0E-CFE0-4705-A298-D79B19325D33}" type="presParOf" srcId="{E3F2770D-4FF7-4705-8D05-01E014A76518}" destId="{B3E12F5E-521D-4A0A-BBC3-235796124185}" srcOrd="1" destOrd="0" presId="urn:microsoft.com/office/officeart/2009/3/layout/SnapshotPictureList"/>
    <dgm:cxn modelId="{DAE80A2D-3CCE-4BEE-8FB7-942369E938CA}" type="presParOf" srcId="{E3F2770D-4FF7-4705-8D05-01E014A76518}" destId="{37718842-92A3-402C-BE33-AF53D3481438}" srcOrd="2" destOrd="0" presId="urn:microsoft.com/office/officeart/2009/3/layout/SnapshotPictureList"/>
    <dgm:cxn modelId="{DCDF73AD-EAE0-4B99-90CE-8773E3F7585A}" type="presParOf" srcId="{E3F2770D-4FF7-4705-8D05-01E014A76518}" destId="{2B7E4DC4-04D8-4CD6-A6C5-C610412DA068}" srcOrd="3" destOrd="0" presId="urn:microsoft.com/office/officeart/2009/3/layout/SnapshotPictureList"/>
    <dgm:cxn modelId="{ED0A442C-418C-4DCA-97B1-F58F55A9C6AA}" type="presParOf" srcId="{E3F2770D-4FF7-4705-8D05-01E014A76518}" destId="{C04567A5-D752-46D4-BF74-E93386D04476}"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F1F5EC-BF1E-4E28-B319-B6307A5FB62B}" type="doc">
      <dgm:prSet loTypeId="urn:microsoft.com/office/officeart/2005/8/layout/vList2" loCatId="list" qsTypeId="urn:microsoft.com/office/officeart/2005/8/quickstyle/simple1" qsCatId="simple" csTypeId="urn:microsoft.com/office/officeart/2005/8/colors/accent0_1" csCatId="mainScheme" phldr="1"/>
      <dgm:spPr/>
    </dgm:pt>
    <dgm:pt modelId="{CA825C0A-2E49-49C7-9685-CBE80880A732}">
      <dgm:prSet phldrT="[Testo]" custT="1"/>
      <dgm:spPr>
        <a:solidFill>
          <a:srgbClr val="A4CDE4"/>
        </a:solidFill>
        <a:ln>
          <a:solidFill>
            <a:srgbClr val="A4CDE4"/>
          </a:solidFill>
        </a:ln>
      </dgm:spPr>
      <dgm:t>
        <a:bodyPr/>
        <a:lstStyle/>
        <a:p>
          <a:pPr>
            <a:buFont typeface="Wingdings" panose="05000000000000000000" pitchFamily="2" charset="2"/>
            <a:buNone/>
          </a:pPr>
          <a:r>
            <a:rPr lang="it-IT" sz="2400" b="1" dirty="0">
              <a:latin typeface="Abadi" panose="020B0604020104020204" pitchFamily="34" charset="0"/>
            </a:rPr>
            <a:t>Scorrere il testo (indice, titoli, ecc.) richiamando conoscenze precedenti e facendo previsioni (cosa so su questo argomento?)</a:t>
          </a:r>
        </a:p>
      </dgm:t>
    </dgm:pt>
    <dgm:pt modelId="{6ED6910B-E73F-4F2C-B339-E9B63CF213D2}" type="parTrans" cxnId="{E87DDBE3-4264-411E-8B7B-90ADCB8A243B}">
      <dgm:prSet/>
      <dgm:spPr/>
      <dgm:t>
        <a:bodyPr/>
        <a:lstStyle/>
        <a:p>
          <a:endParaRPr lang="it-IT" sz="2400" b="1">
            <a:latin typeface="Abadi" panose="020B0604020104020204" pitchFamily="34" charset="0"/>
          </a:endParaRPr>
        </a:p>
      </dgm:t>
    </dgm:pt>
    <dgm:pt modelId="{2A175A45-509D-4681-90CA-B22102D2C590}" type="sibTrans" cxnId="{E87DDBE3-4264-411E-8B7B-90ADCB8A243B}">
      <dgm:prSet/>
      <dgm:spPr/>
      <dgm:t>
        <a:bodyPr/>
        <a:lstStyle/>
        <a:p>
          <a:endParaRPr lang="it-IT" sz="2400" b="1">
            <a:latin typeface="Abadi" panose="020B0604020104020204" pitchFamily="34" charset="0"/>
          </a:endParaRPr>
        </a:p>
      </dgm:t>
    </dgm:pt>
    <dgm:pt modelId="{ED5D639A-CA6B-40FA-B8CC-B70539DEE897}">
      <dgm:prSet custT="1"/>
      <dgm:spPr>
        <a:solidFill>
          <a:srgbClr val="46637D"/>
        </a:solidFill>
        <a:ln>
          <a:solidFill>
            <a:srgbClr val="A4CDE4"/>
          </a:solidFill>
        </a:ln>
      </dgm:spPr>
      <dgm:t>
        <a:bodyPr/>
        <a:lstStyle/>
        <a:p>
          <a:r>
            <a:rPr lang="it-IT" sz="2400" b="1" dirty="0">
              <a:solidFill>
                <a:schemeClr val="bg1"/>
              </a:solidFill>
              <a:latin typeface="Abadi" panose="020B0604020104020204" pitchFamily="34" charset="0"/>
            </a:rPr>
            <a:t>Porsi domande sui contenuti (all’inizio)</a:t>
          </a:r>
          <a:endParaRPr lang="it-IT" sz="2400" b="1" dirty="0">
            <a:latin typeface="Abadi" panose="020B0604020104020204" pitchFamily="34" charset="0"/>
          </a:endParaRPr>
        </a:p>
      </dgm:t>
    </dgm:pt>
    <dgm:pt modelId="{56541FD5-6BE1-44EE-A7C0-0221CD26B982}" type="parTrans" cxnId="{6D8C4BA3-7087-40A6-BBB8-CC4E1464F019}">
      <dgm:prSet/>
      <dgm:spPr/>
      <dgm:t>
        <a:bodyPr/>
        <a:lstStyle/>
        <a:p>
          <a:endParaRPr lang="it-IT" sz="2400" b="1">
            <a:latin typeface="Abadi" panose="020B0604020104020204" pitchFamily="34" charset="0"/>
          </a:endParaRPr>
        </a:p>
      </dgm:t>
    </dgm:pt>
    <dgm:pt modelId="{5D10F05C-37B7-45AF-8D5F-660704BCAD21}" type="sibTrans" cxnId="{6D8C4BA3-7087-40A6-BBB8-CC4E1464F019}">
      <dgm:prSet/>
      <dgm:spPr/>
      <dgm:t>
        <a:bodyPr/>
        <a:lstStyle/>
        <a:p>
          <a:endParaRPr lang="it-IT" sz="2400" b="1">
            <a:latin typeface="Abadi" panose="020B0604020104020204" pitchFamily="34" charset="0"/>
          </a:endParaRPr>
        </a:p>
      </dgm:t>
    </dgm:pt>
    <dgm:pt modelId="{D78FB049-A417-49F5-9571-62522A0D3551}">
      <dgm:prSet custT="1"/>
      <dgm:spPr>
        <a:solidFill>
          <a:srgbClr val="A4CDE4"/>
        </a:solidFill>
        <a:ln>
          <a:noFill/>
        </a:ln>
      </dgm:spPr>
      <dgm:t>
        <a:bodyPr/>
        <a:lstStyle/>
        <a:p>
          <a:endParaRPr lang="it-IT" sz="2400" b="1" dirty="0">
            <a:solidFill>
              <a:schemeClr val="tx1"/>
            </a:solidFill>
            <a:latin typeface="Abadi" panose="020B0604020104020204" pitchFamily="34" charset="0"/>
          </a:endParaRPr>
        </a:p>
        <a:p>
          <a:r>
            <a:rPr lang="it-IT" sz="2400" b="1" dirty="0">
              <a:solidFill>
                <a:schemeClr val="tx1"/>
              </a:solidFill>
              <a:latin typeface="Abadi" panose="020B0604020104020204" pitchFamily="34" charset="0"/>
            </a:rPr>
            <a:t>Fare ipotesi e verificarle sul testo</a:t>
          </a:r>
        </a:p>
        <a:p>
          <a:endParaRPr lang="it-IT" sz="2400" b="1" dirty="0">
            <a:solidFill>
              <a:schemeClr val="bg1"/>
            </a:solidFill>
            <a:latin typeface="Abadi" panose="020B0604020104020204" pitchFamily="34" charset="0"/>
          </a:endParaRPr>
        </a:p>
      </dgm:t>
    </dgm:pt>
    <dgm:pt modelId="{F144F854-C599-401A-9B52-A95A240DB350}" type="parTrans" cxnId="{3C307768-2957-4CAC-86B7-A67A0AAF5740}">
      <dgm:prSet/>
      <dgm:spPr/>
      <dgm:t>
        <a:bodyPr/>
        <a:lstStyle/>
        <a:p>
          <a:endParaRPr lang="it-IT" sz="2400" b="1">
            <a:latin typeface="Abadi" panose="020B0604020104020204" pitchFamily="34" charset="0"/>
          </a:endParaRPr>
        </a:p>
      </dgm:t>
    </dgm:pt>
    <dgm:pt modelId="{FCC05B2E-58FC-4AB6-9A0E-E6B10A4D77EE}" type="sibTrans" cxnId="{3C307768-2957-4CAC-86B7-A67A0AAF5740}">
      <dgm:prSet/>
      <dgm:spPr/>
      <dgm:t>
        <a:bodyPr/>
        <a:lstStyle/>
        <a:p>
          <a:endParaRPr lang="it-IT" sz="2400" b="1">
            <a:latin typeface="Abadi" panose="020B0604020104020204" pitchFamily="34" charset="0"/>
          </a:endParaRPr>
        </a:p>
      </dgm:t>
    </dgm:pt>
    <dgm:pt modelId="{92E33ED6-2E82-4FA4-83B1-1C9B35DF1877}">
      <dgm:prSet custT="1"/>
      <dgm:spPr>
        <a:solidFill>
          <a:srgbClr val="46637D"/>
        </a:solidFill>
        <a:ln>
          <a:solidFill>
            <a:srgbClr val="A4CDE4"/>
          </a:solidFill>
        </a:ln>
      </dgm:spPr>
      <dgm:t>
        <a:bodyPr/>
        <a:lstStyle/>
        <a:p>
          <a:r>
            <a:rPr lang="it-IT" sz="2400" b="1" dirty="0">
              <a:solidFill>
                <a:srgbClr val="FDFEFE"/>
              </a:solidFill>
              <a:latin typeface="Abadi" panose="020B0604020104020204" pitchFamily="34" charset="0"/>
            </a:rPr>
            <a:t>Individuare le parti importanti</a:t>
          </a:r>
        </a:p>
      </dgm:t>
    </dgm:pt>
    <dgm:pt modelId="{E2E0A76F-4A67-40B8-B0E9-22B9BB05FC9A}" type="parTrans" cxnId="{5D4063BE-5803-4084-AFDA-476E1DC766F6}">
      <dgm:prSet/>
      <dgm:spPr/>
      <dgm:t>
        <a:bodyPr/>
        <a:lstStyle/>
        <a:p>
          <a:endParaRPr lang="it-IT" sz="2400" b="1">
            <a:latin typeface="Abadi" panose="020B0604020104020204" pitchFamily="34" charset="0"/>
          </a:endParaRPr>
        </a:p>
      </dgm:t>
    </dgm:pt>
    <dgm:pt modelId="{3162E46B-2F89-4C79-A0A9-4D58B06CF44A}" type="sibTrans" cxnId="{5D4063BE-5803-4084-AFDA-476E1DC766F6}">
      <dgm:prSet/>
      <dgm:spPr/>
      <dgm:t>
        <a:bodyPr/>
        <a:lstStyle/>
        <a:p>
          <a:endParaRPr lang="it-IT" sz="2400" b="1">
            <a:latin typeface="Abadi" panose="020B0604020104020204" pitchFamily="34" charset="0"/>
          </a:endParaRPr>
        </a:p>
      </dgm:t>
    </dgm:pt>
    <dgm:pt modelId="{989C2C6E-F237-495E-A920-B85C2146E0A8}">
      <dgm:prSet custT="1"/>
      <dgm:spPr>
        <a:solidFill>
          <a:srgbClr val="A4CDE4"/>
        </a:solidFill>
        <a:ln>
          <a:solidFill>
            <a:srgbClr val="A4CDE4"/>
          </a:solidFill>
        </a:ln>
      </dgm:spPr>
      <dgm:t>
        <a:bodyPr/>
        <a:lstStyle/>
        <a:p>
          <a:r>
            <a:rPr lang="it-IT" sz="2400" b="1" dirty="0">
              <a:latin typeface="Abadi" panose="020B0604020104020204" pitchFamily="34" charset="0"/>
            </a:rPr>
            <a:t>Analizzare le figure ed integrarle col testo</a:t>
          </a:r>
        </a:p>
      </dgm:t>
    </dgm:pt>
    <dgm:pt modelId="{9F5E6578-8A44-42AE-9D61-2A18D5530D7D}" type="parTrans" cxnId="{41AA2AD9-4C30-4B22-8FB4-3566999A7F79}">
      <dgm:prSet/>
      <dgm:spPr/>
      <dgm:t>
        <a:bodyPr/>
        <a:lstStyle/>
        <a:p>
          <a:endParaRPr lang="it-IT" sz="2400" b="1">
            <a:latin typeface="Abadi" panose="020B0604020104020204" pitchFamily="34" charset="0"/>
          </a:endParaRPr>
        </a:p>
      </dgm:t>
    </dgm:pt>
    <dgm:pt modelId="{B6E1B890-E745-43BB-B5AE-6F0D24870CAD}" type="sibTrans" cxnId="{41AA2AD9-4C30-4B22-8FB4-3566999A7F79}">
      <dgm:prSet/>
      <dgm:spPr/>
      <dgm:t>
        <a:bodyPr/>
        <a:lstStyle/>
        <a:p>
          <a:endParaRPr lang="it-IT" sz="2400" b="1">
            <a:latin typeface="Abadi" panose="020B0604020104020204" pitchFamily="34" charset="0"/>
          </a:endParaRPr>
        </a:p>
      </dgm:t>
    </dgm:pt>
    <dgm:pt modelId="{72F1FC42-19B1-4625-8494-7FD8B13D3C84}" type="pres">
      <dgm:prSet presAssocID="{40F1F5EC-BF1E-4E28-B319-B6307A5FB62B}" presName="linear" presStyleCnt="0">
        <dgm:presLayoutVars>
          <dgm:animLvl val="lvl"/>
          <dgm:resizeHandles val="exact"/>
        </dgm:presLayoutVars>
      </dgm:prSet>
      <dgm:spPr/>
    </dgm:pt>
    <dgm:pt modelId="{8721C00B-3E2A-4F1D-A044-F7DFDC16732A}" type="pres">
      <dgm:prSet presAssocID="{CA825C0A-2E49-49C7-9685-CBE80880A732}" presName="parentText" presStyleLbl="node1" presStyleIdx="0" presStyleCnt="5" custScaleY="99950" custLinFactY="-20100" custLinFactNeighborX="0" custLinFactNeighborY="-100000">
        <dgm:presLayoutVars>
          <dgm:chMax val="0"/>
          <dgm:bulletEnabled val="1"/>
        </dgm:presLayoutVars>
      </dgm:prSet>
      <dgm:spPr/>
    </dgm:pt>
    <dgm:pt modelId="{7DDE7780-2299-4711-8822-23F7D30D6048}" type="pres">
      <dgm:prSet presAssocID="{2A175A45-509D-4681-90CA-B22102D2C590}" presName="spacer" presStyleCnt="0"/>
      <dgm:spPr/>
    </dgm:pt>
    <dgm:pt modelId="{DED6CCA2-E3EA-47E8-A796-8C97F2028B62}" type="pres">
      <dgm:prSet presAssocID="{ED5D639A-CA6B-40FA-B8CC-B70539DEE897}" presName="parentText" presStyleLbl="node1" presStyleIdx="1" presStyleCnt="5">
        <dgm:presLayoutVars>
          <dgm:chMax val="0"/>
          <dgm:bulletEnabled val="1"/>
        </dgm:presLayoutVars>
      </dgm:prSet>
      <dgm:spPr/>
    </dgm:pt>
    <dgm:pt modelId="{1DB209CA-AEE0-4F2C-B728-DCB141611BEB}" type="pres">
      <dgm:prSet presAssocID="{5D10F05C-37B7-45AF-8D5F-660704BCAD21}" presName="spacer" presStyleCnt="0"/>
      <dgm:spPr/>
    </dgm:pt>
    <dgm:pt modelId="{60462284-8829-4EBC-8820-5562772BEA93}" type="pres">
      <dgm:prSet presAssocID="{D78FB049-A417-49F5-9571-62522A0D3551}" presName="parentText" presStyleLbl="node1" presStyleIdx="2" presStyleCnt="5" custScaleY="84549">
        <dgm:presLayoutVars>
          <dgm:chMax val="0"/>
          <dgm:bulletEnabled val="1"/>
        </dgm:presLayoutVars>
      </dgm:prSet>
      <dgm:spPr/>
    </dgm:pt>
    <dgm:pt modelId="{1FD77AF0-429B-4614-90F0-22D285EF13E9}" type="pres">
      <dgm:prSet presAssocID="{FCC05B2E-58FC-4AB6-9A0E-E6B10A4D77EE}" presName="spacer" presStyleCnt="0"/>
      <dgm:spPr/>
    </dgm:pt>
    <dgm:pt modelId="{C32C9C32-830E-484E-8089-E25CECD116DB}" type="pres">
      <dgm:prSet presAssocID="{92E33ED6-2E82-4FA4-83B1-1C9B35DF1877}" presName="parentText" presStyleLbl="node1" presStyleIdx="3" presStyleCnt="5">
        <dgm:presLayoutVars>
          <dgm:chMax val="0"/>
          <dgm:bulletEnabled val="1"/>
        </dgm:presLayoutVars>
      </dgm:prSet>
      <dgm:spPr/>
    </dgm:pt>
    <dgm:pt modelId="{DC452F3E-6FA1-4AE7-B305-DEF09DFC82E4}" type="pres">
      <dgm:prSet presAssocID="{3162E46B-2F89-4C79-A0A9-4D58B06CF44A}" presName="spacer" presStyleCnt="0"/>
      <dgm:spPr/>
    </dgm:pt>
    <dgm:pt modelId="{AC6B12EB-995A-4663-8E03-2D18797BCCE6}" type="pres">
      <dgm:prSet presAssocID="{989C2C6E-F237-495E-A920-B85C2146E0A8}" presName="parentText" presStyleLbl="node1" presStyleIdx="4" presStyleCnt="5">
        <dgm:presLayoutVars>
          <dgm:chMax val="0"/>
          <dgm:bulletEnabled val="1"/>
        </dgm:presLayoutVars>
      </dgm:prSet>
      <dgm:spPr/>
    </dgm:pt>
  </dgm:ptLst>
  <dgm:cxnLst>
    <dgm:cxn modelId="{FFB1C45E-CA87-4538-A8B3-1DCFF450A6C9}" type="presOf" srcId="{92E33ED6-2E82-4FA4-83B1-1C9B35DF1877}" destId="{C32C9C32-830E-484E-8089-E25CECD116DB}" srcOrd="0" destOrd="0" presId="urn:microsoft.com/office/officeart/2005/8/layout/vList2"/>
    <dgm:cxn modelId="{3C307768-2957-4CAC-86B7-A67A0AAF5740}" srcId="{40F1F5EC-BF1E-4E28-B319-B6307A5FB62B}" destId="{D78FB049-A417-49F5-9571-62522A0D3551}" srcOrd="2" destOrd="0" parTransId="{F144F854-C599-401A-9B52-A95A240DB350}" sibTransId="{FCC05B2E-58FC-4AB6-9A0E-E6B10A4D77EE}"/>
    <dgm:cxn modelId="{6A292486-D677-4553-A9D0-8B80B2D0E31C}" type="presOf" srcId="{CA825C0A-2E49-49C7-9685-CBE80880A732}" destId="{8721C00B-3E2A-4F1D-A044-F7DFDC16732A}" srcOrd="0" destOrd="0" presId="urn:microsoft.com/office/officeart/2005/8/layout/vList2"/>
    <dgm:cxn modelId="{6D8C4BA3-7087-40A6-BBB8-CC4E1464F019}" srcId="{40F1F5EC-BF1E-4E28-B319-B6307A5FB62B}" destId="{ED5D639A-CA6B-40FA-B8CC-B70539DEE897}" srcOrd="1" destOrd="0" parTransId="{56541FD5-6BE1-44EE-A7C0-0221CD26B982}" sibTransId="{5D10F05C-37B7-45AF-8D5F-660704BCAD21}"/>
    <dgm:cxn modelId="{2F84B6B8-669F-4873-9194-03CD9D976B30}" type="presOf" srcId="{40F1F5EC-BF1E-4E28-B319-B6307A5FB62B}" destId="{72F1FC42-19B1-4625-8494-7FD8B13D3C84}" srcOrd="0" destOrd="0" presId="urn:microsoft.com/office/officeart/2005/8/layout/vList2"/>
    <dgm:cxn modelId="{5D4063BE-5803-4084-AFDA-476E1DC766F6}" srcId="{40F1F5EC-BF1E-4E28-B319-B6307A5FB62B}" destId="{92E33ED6-2E82-4FA4-83B1-1C9B35DF1877}" srcOrd="3" destOrd="0" parTransId="{E2E0A76F-4A67-40B8-B0E9-22B9BB05FC9A}" sibTransId="{3162E46B-2F89-4C79-A0A9-4D58B06CF44A}"/>
    <dgm:cxn modelId="{6C9DF5C9-0270-4F0C-AC90-EA8D20083705}" type="presOf" srcId="{ED5D639A-CA6B-40FA-B8CC-B70539DEE897}" destId="{DED6CCA2-E3EA-47E8-A796-8C97F2028B62}" srcOrd="0" destOrd="0" presId="urn:microsoft.com/office/officeart/2005/8/layout/vList2"/>
    <dgm:cxn modelId="{BAE4AAD6-453C-4104-BC6B-65D673C297EB}" type="presOf" srcId="{D78FB049-A417-49F5-9571-62522A0D3551}" destId="{60462284-8829-4EBC-8820-5562772BEA93}" srcOrd="0" destOrd="0" presId="urn:microsoft.com/office/officeart/2005/8/layout/vList2"/>
    <dgm:cxn modelId="{41AA2AD9-4C30-4B22-8FB4-3566999A7F79}" srcId="{40F1F5EC-BF1E-4E28-B319-B6307A5FB62B}" destId="{989C2C6E-F237-495E-A920-B85C2146E0A8}" srcOrd="4" destOrd="0" parTransId="{9F5E6578-8A44-42AE-9D61-2A18D5530D7D}" sibTransId="{B6E1B890-E745-43BB-B5AE-6F0D24870CAD}"/>
    <dgm:cxn modelId="{3B662BDB-CAE1-4157-BD52-4ED1270887CF}" type="presOf" srcId="{989C2C6E-F237-495E-A920-B85C2146E0A8}" destId="{AC6B12EB-995A-4663-8E03-2D18797BCCE6}" srcOrd="0" destOrd="0" presId="urn:microsoft.com/office/officeart/2005/8/layout/vList2"/>
    <dgm:cxn modelId="{E87DDBE3-4264-411E-8B7B-90ADCB8A243B}" srcId="{40F1F5EC-BF1E-4E28-B319-B6307A5FB62B}" destId="{CA825C0A-2E49-49C7-9685-CBE80880A732}" srcOrd="0" destOrd="0" parTransId="{6ED6910B-E73F-4F2C-B339-E9B63CF213D2}" sibTransId="{2A175A45-509D-4681-90CA-B22102D2C590}"/>
    <dgm:cxn modelId="{D4E40DE1-DBAB-4FB3-A2D4-5E5271F85351}" type="presParOf" srcId="{72F1FC42-19B1-4625-8494-7FD8B13D3C84}" destId="{8721C00B-3E2A-4F1D-A044-F7DFDC16732A}" srcOrd="0" destOrd="0" presId="urn:microsoft.com/office/officeart/2005/8/layout/vList2"/>
    <dgm:cxn modelId="{5D878C16-E035-4827-A98F-99B412683820}" type="presParOf" srcId="{72F1FC42-19B1-4625-8494-7FD8B13D3C84}" destId="{7DDE7780-2299-4711-8822-23F7D30D6048}" srcOrd="1" destOrd="0" presId="urn:microsoft.com/office/officeart/2005/8/layout/vList2"/>
    <dgm:cxn modelId="{3D879143-6C3B-4CDD-9E10-5B6885A30113}" type="presParOf" srcId="{72F1FC42-19B1-4625-8494-7FD8B13D3C84}" destId="{DED6CCA2-E3EA-47E8-A796-8C97F2028B62}" srcOrd="2" destOrd="0" presId="urn:microsoft.com/office/officeart/2005/8/layout/vList2"/>
    <dgm:cxn modelId="{F7740B05-0937-40AB-83B3-1A0B179512C6}" type="presParOf" srcId="{72F1FC42-19B1-4625-8494-7FD8B13D3C84}" destId="{1DB209CA-AEE0-4F2C-B728-DCB141611BEB}" srcOrd="3" destOrd="0" presId="urn:microsoft.com/office/officeart/2005/8/layout/vList2"/>
    <dgm:cxn modelId="{C51F42E9-4830-40FB-864F-92B756F20535}" type="presParOf" srcId="{72F1FC42-19B1-4625-8494-7FD8B13D3C84}" destId="{60462284-8829-4EBC-8820-5562772BEA93}" srcOrd="4" destOrd="0" presId="urn:microsoft.com/office/officeart/2005/8/layout/vList2"/>
    <dgm:cxn modelId="{ED2CDDCC-FC3B-43F5-AA1C-0446319F6402}" type="presParOf" srcId="{72F1FC42-19B1-4625-8494-7FD8B13D3C84}" destId="{1FD77AF0-429B-4614-90F0-22D285EF13E9}" srcOrd="5" destOrd="0" presId="urn:microsoft.com/office/officeart/2005/8/layout/vList2"/>
    <dgm:cxn modelId="{FF11A2E8-5D0E-4C52-B3D8-FBEDA03AEA0B}" type="presParOf" srcId="{72F1FC42-19B1-4625-8494-7FD8B13D3C84}" destId="{C32C9C32-830E-484E-8089-E25CECD116DB}" srcOrd="6" destOrd="0" presId="urn:microsoft.com/office/officeart/2005/8/layout/vList2"/>
    <dgm:cxn modelId="{26187708-E52A-4948-A723-30F413166EDF}" type="presParOf" srcId="{72F1FC42-19B1-4625-8494-7FD8B13D3C84}" destId="{DC452F3E-6FA1-4AE7-B305-DEF09DFC82E4}" srcOrd="7" destOrd="0" presId="urn:microsoft.com/office/officeart/2005/8/layout/vList2"/>
    <dgm:cxn modelId="{920FCBA7-9C5C-4655-BA5E-625D61300BA2}" type="presParOf" srcId="{72F1FC42-19B1-4625-8494-7FD8B13D3C84}" destId="{AC6B12EB-995A-4663-8E03-2D18797BCCE6}" srcOrd="8"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9320F35-667C-442D-80B2-D1B13128C56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it-IT"/>
        </a:p>
      </dgm:t>
    </dgm:pt>
    <dgm:pt modelId="{16311349-F951-4B7B-80DF-AA649C1B3284}">
      <dgm:prSet phldrT="[Testo]" custT="1"/>
      <dgm:spPr>
        <a:solidFill>
          <a:srgbClr val="46637D"/>
        </a:solidFill>
      </dgm:spPr>
      <dgm:t>
        <a:bodyPr/>
        <a:lstStyle/>
        <a:p>
          <a:r>
            <a:rPr lang="it-IT" sz="2800" dirty="0">
              <a:latin typeface="Abadi" panose="020B0604020104020204" pitchFamily="34" charset="0"/>
            </a:rPr>
            <a:t>ATTENZIONE</a:t>
          </a:r>
        </a:p>
      </dgm:t>
    </dgm:pt>
    <dgm:pt modelId="{0F306986-C750-4CD4-A553-3FF6FC4DF036}" type="parTrans" cxnId="{D896C1F5-C81E-4694-AE7F-D6EA79CF5F4A}">
      <dgm:prSet/>
      <dgm:spPr/>
      <dgm:t>
        <a:bodyPr/>
        <a:lstStyle/>
        <a:p>
          <a:endParaRPr lang="it-IT">
            <a:latin typeface="Abadi" panose="020B0604020104020204" pitchFamily="34" charset="0"/>
          </a:endParaRPr>
        </a:p>
      </dgm:t>
    </dgm:pt>
    <dgm:pt modelId="{7FC60AC2-2ABD-42E5-97EB-A961ECC00B53}" type="sibTrans" cxnId="{D896C1F5-C81E-4694-AE7F-D6EA79CF5F4A}">
      <dgm:prSet/>
      <dgm:spPr/>
      <dgm:t>
        <a:bodyPr/>
        <a:lstStyle/>
        <a:p>
          <a:endParaRPr lang="it-IT">
            <a:latin typeface="Abadi" panose="020B0604020104020204" pitchFamily="34" charset="0"/>
          </a:endParaRPr>
        </a:p>
      </dgm:t>
    </dgm:pt>
    <dgm:pt modelId="{0BABE10C-D847-4D4B-BEB3-60ACB316BEC2}">
      <dgm:prSet phldrT="[Testo]" custT="1"/>
      <dgm:spPr>
        <a:solidFill>
          <a:srgbClr val="A4CDE4"/>
        </a:solidFill>
      </dgm:spPr>
      <dgm:t>
        <a:bodyPr/>
        <a:lstStyle/>
        <a:p>
          <a:pPr>
            <a:buFontTx/>
            <a:buChar char="-"/>
          </a:pPr>
          <a:r>
            <a:rPr lang="it-IT" altLang="it-IT" sz="2400" b="1" dirty="0">
              <a:solidFill>
                <a:schemeClr val="tx1"/>
              </a:solidFill>
              <a:latin typeface="Abadi" panose="020B0604020104020204" pitchFamily="34" charset="0"/>
            </a:rPr>
            <a:t>SELETTIVA</a:t>
          </a:r>
          <a:endParaRPr lang="it-IT" sz="2400" dirty="0">
            <a:solidFill>
              <a:schemeClr val="tx1"/>
            </a:solidFill>
            <a:latin typeface="Abadi" panose="020B0604020104020204" pitchFamily="34" charset="0"/>
          </a:endParaRPr>
        </a:p>
      </dgm:t>
    </dgm:pt>
    <dgm:pt modelId="{857B3134-6D63-404E-A2AE-E0B18DFFDBC5}" type="parTrans" cxnId="{10CC1ACB-68D7-41FF-BB0A-EB9E6F5B6772}">
      <dgm:prSet/>
      <dgm:spPr>
        <a:solidFill>
          <a:srgbClr val="A4CDE4"/>
        </a:solidFill>
        <a:ln>
          <a:noFill/>
        </a:ln>
      </dgm:spPr>
      <dgm:t>
        <a:bodyPr/>
        <a:lstStyle/>
        <a:p>
          <a:endParaRPr lang="it-IT">
            <a:latin typeface="Abadi" panose="020B0604020104020204" pitchFamily="34" charset="0"/>
          </a:endParaRPr>
        </a:p>
      </dgm:t>
    </dgm:pt>
    <dgm:pt modelId="{2C32D554-FFBE-459C-850C-F2275E888645}" type="sibTrans" cxnId="{10CC1ACB-68D7-41FF-BB0A-EB9E6F5B6772}">
      <dgm:prSet/>
      <dgm:spPr/>
      <dgm:t>
        <a:bodyPr/>
        <a:lstStyle/>
        <a:p>
          <a:endParaRPr lang="it-IT">
            <a:latin typeface="Abadi" panose="020B0604020104020204" pitchFamily="34" charset="0"/>
          </a:endParaRPr>
        </a:p>
      </dgm:t>
    </dgm:pt>
    <dgm:pt modelId="{0BAC5B26-2242-46E4-A58B-276AAF7DB818}">
      <dgm:prSet custT="1"/>
      <dgm:spPr>
        <a:solidFill>
          <a:srgbClr val="6F91AA"/>
        </a:solidFill>
      </dgm:spPr>
      <dgm:t>
        <a:bodyPr/>
        <a:lstStyle/>
        <a:p>
          <a:r>
            <a:rPr lang="it-IT" altLang="it-IT" sz="2400" b="1" dirty="0">
              <a:solidFill>
                <a:schemeClr val="tx1"/>
              </a:solidFill>
              <a:latin typeface="Abadi" panose="020B0604020104020204" pitchFamily="34" charset="0"/>
            </a:rPr>
            <a:t>DIVISA/CONDIVISA</a:t>
          </a:r>
          <a:endParaRPr lang="it-IT" altLang="it-IT" sz="2400" dirty="0">
            <a:solidFill>
              <a:schemeClr val="tx1"/>
            </a:solidFill>
            <a:latin typeface="Abadi" panose="020B0604020104020204" pitchFamily="34" charset="0"/>
          </a:endParaRPr>
        </a:p>
      </dgm:t>
    </dgm:pt>
    <dgm:pt modelId="{DFE05D22-ED1E-4093-89E9-F0DD20CD4220}" type="parTrans" cxnId="{806CE20E-129F-4558-B7E6-737364F7AE4D}">
      <dgm:prSet/>
      <dgm:spPr>
        <a:solidFill>
          <a:srgbClr val="A4CDE4"/>
        </a:solidFill>
        <a:ln>
          <a:noFill/>
        </a:ln>
      </dgm:spPr>
      <dgm:t>
        <a:bodyPr/>
        <a:lstStyle/>
        <a:p>
          <a:endParaRPr lang="it-IT">
            <a:latin typeface="Abadi" panose="020B0604020104020204" pitchFamily="34" charset="0"/>
          </a:endParaRPr>
        </a:p>
      </dgm:t>
    </dgm:pt>
    <dgm:pt modelId="{A18BE13C-E9D7-4633-A333-EC854FE3BF04}" type="sibTrans" cxnId="{806CE20E-129F-4558-B7E6-737364F7AE4D}">
      <dgm:prSet/>
      <dgm:spPr/>
      <dgm:t>
        <a:bodyPr/>
        <a:lstStyle/>
        <a:p>
          <a:endParaRPr lang="it-IT">
            <a:latin typeface="Abadi" panose="020B0604020104020204" pitchFamily="34" charset="0"/>
          </a:endParaRPr>
        </a:p>
      </dgm:t>
    </dgm:pt>
    <dgm:pt modelId="{3EDE0AB9-F8CE-4CF8-8436-9F7D14AB8DBA}">
      <dgm:prSet custT="1"/>
      <dgm:spPr>
        <a:solidFill>
          <a:schemeClr val="accent1">
            <a:lumMod val="40000"/>
            <a:lumOff val="60000"/>
          </a:schemeClr>
        </a:solidFill>
      </dgm:spPr>
      <dgm:t>
        <a:bodyPr/>
        <a:lstStyle/>
        <a:p>
          <a:r>
            <a:rPr lang="it-IT" altLang="it-IT" sz="2400" b="1" dirty="0">
              <a:solidFill>
                <a:schemeClr val="tx1"/>
              </a:solidFill>
              <a:latin typeface="Abadi" panose="020B0604020104020204" pitchFamily="34" charset="0"/>
            </a:rPr>
            <a:t>SOSTENUTA/</a:t>
          </a:r>
        </a:p>
        <a:p>
          <a:r>
            <a:rPr lang="it-IT" altLang="it-IT" sz="2400" b="1" dirty="0">
              <a:solidFill>
                <a:schemeClr val="tx1"/>
              </a:solidFill>
              <a:latin typeface="Abadi" panose="020B0604020104020204" pitchFamily="34" charset="0"/>
            </a:rPr>
            <a:t>MANTENUTA</a:t>
          </a:r>
          <a:endParaRPr lang="it-IT" altLang="it-IT" sz="2400" dirty="0">
            <a:solidFill>
              <a:schemeClr val="tx1"/>
            </a:solidFill>
            <a:latin typeface="Abadi" panose="020B0604020104020204" pitchFamily="34" charset="0"/>
          </a:endParaRPr>
        </a:p>
      </dgm:t>
    </dgm:pt>
    <dgm:pt modelId="{CA27F728-B94B-4317-9166-EA0DDE2660C1}" type="parTrans" cxnId="{511BA47F-0CE7-45F4-8794-DD114CB09588}">
      <dgm:prSet/>
      <dgm:spPr>
        <a:solidFill>
          <a:srgbClr val="A4CDE4"/>
        </a:solidFill>
        <a:ln>
          <a:noFill/>
        </a:ln>
      </dgm:spPr>
      <dgm:t>
        <a:bodyPr/>
        <a:lstStyle/>
        <a:p>
          <a:endParaRPr lang="it-IT">
            <a:latin typeface="Abadi" panose="020B0604020104020204" pitchFamily="34" charset="0"/>
          </a:endParaRPr>
        </a:p>
      </dgm:t>
    </dgm:pt>
    <dgm:pt modelId="{FB40FF1F-C291-4A46-AF81-5BF44CAFF45B}" type="sibTrans" cxnId="{511BA47F-0CE7-45F4-8794-DD114CB09588}">
      <dgm:prSet/>
      <dgm:spPr/>
      <dgm:t>
        <a:bodyPr/>
        <a:lstStyle/>
        <a:p>
          <a:endParaRPr lang="it-IT">
            <a:latin typeface="Abadi" panose="020B0604020104020204" pitchFamily="34" charset="0"/>
          </a:endParaRPr>
        </a:p>
      </dgm:t>
    </dgm:pt>
    <dgm:pt modelId="{43D8AC06-B1C5-42FC-894D-2AB79810FC4D}" type="pres">
      <dgm:prSet presAssocID="{59320F35-667C-442D-80B2-D1B13128C56B}" presName="cycle" presStyleCnt="0">
        <dgm:presLayoutVars>
          <dgm:chMax val="1"/>
          <dgm:dir/>
          <dgm:animLvl val="ctr"/>
          <dgm:resizeHandles val="exact"/>
        </dgm:presLayoutVars>
      </dgm:prSet>
      <dgm:spPr/>
    </dgm:pt>
    <dgm:pt modelId="{E7981C9D-A6B3-4AE3-B9D2-BA449234EF3B}" type="pres">
      <dgm:prSet presAssocID="{16311349-F951-4B7B-80DF-AA649C1B3284}" presName="centerShape" presStyleLbl="node0" presStyleIdx="0" presStyleCnt="1" custScaleX="144836" custScaleY="109841"/>
      <dgm:spPr/>
    </dgm:pt>
    <dgm:pt modelId="{D8A570D2-5C15-430F-977D-8253331DCA5F}" type="pres">
      <dgm:prSet presAssocID="{857B3134-6D63-404E-A2AE-E0B18DFFDBC5}" presName="parTrans" presStyleLbl="bgSibTrans2D1" presStyleIdx="0" presStyleCnt="3"/>
      <dgm:spPr/>
    </dgm:pt>
    <dgm:pt modelId="{68ABBBFE-AEEA-43AF-83CB-6E231528E97E}" type="pres">
      <dgm:prSet presAssocID="{0BABE10C-D847-4D4B-BEB3-60ACB316BEC2}" presName="node" presStyleLbl="node1" presStyleIdx="0" presStyleCnt="3" custRadScaleRad="125847" custRadScaleInc="-29019">
        <dgm:presLayoutVars>
          <dgm:bulletEnabled val="1"/>
        </dgm:presLayoutVars>
      </dgm:prSet>
      <dgm:spPr/>
    </dgm:pt>
    <dgm:pt modelId="{F60CC783-E88E-4B08-94C9-0A42E1BD2AC9}" type="pres">
      <dgm:prSet presAssocID="{DFE05D22-ED1E-4093-89E9-F0DD20CD4220}" presName="parTrans" presStyleLbl="bgSibTrans2D1" presStyleIdx="1" presStyleCnt="3"/>
      <dgm:spPr/>
    </dgm:pt>
    <dgm:pt modelId="{09F8EAE9-0DAD-4B7F-BB52-A7AA3A82B64B}" type="pres">
      <dgm:prSet presAssocID="{0BAC5B26-2242-46E4-A58B-276AAF7DB818}" presName="node" presStyleLbl="node1" presStyleIdx="1" presStyleCnt="3" custScaleX="149907">
        <dgm:presLayoutVars>
          <dgm:bulletEnabled val="1"/>
        </dgm:presLayoutVars>
      </dgm:prSet>
      <dgm:spPr/>
    </dgm:pt>
    <dgm:pt modelId="{F0A3AE94-AE24-4463-A152-7F031D3C0ECD}" type="pres">
      <dgm:prSet presAssocID="{CA27F728-B94B-4317-9166-EA0DDE2660C1}" presName="parTrans" presStyleLbl="bgSibTrans2D1" presStyleIdx="2" presStyleCnt="3"/>
      <dgm:spPr/>
    </dgm:pt>
    <dgm:pt modelId="{063A47D4-2CC1-4E91-BFEF-9A82E088DB9D}" type="pres">
      <dgm:prSet presAssocID="{3EDE0AB9-F8CE-4CF8-8436-9F7D14AB8DBA}" presName="node" presStyleLbl="node1" presStyleIdx="2" presStyleCnt="3" custScaleX="162403" custRadScaleRad="154861" custRadScaleInc="33950">
        <dgm:presLayoutVars>
          <dgm:bulletEnabled val="1"/>
        </dgm:presLayoutVars>
      </dgm:prSet>
      <dgm:spPr/>
    </dgm:pt>
  </dgm:ptLst>
  <dgm:cxnLst>
    <dgm:cxn modelId="{806CE20E-129F-4558-B7E6-737364F7AE4D}" srcId="{16311349-F951-4B7B-80DF-AA649C1B3284}" destId="{0BAC5B26-2242-46E4-A58B-276AAF7DB818}" srcOrd="1" destOrd="0" parTransId="{DFE05D22-ED1E-4093-89E9-F0DD20CD4220}" sibTransId="{A18BE13C-E9D7-4633-A333-EC854FE3BF04}"/>
    <dgm:cxn modelId="{73E4EC0F-2724-4C69-9FFD-87159DB5469D}" type="presOf" srcId="{0BABE10C-D847-4D4B-BEB3-60ACB316BEC2}" destId="{68ABBBFE-AEEA-43AF-83CB-6E231528E97E}" srcOrd="0" destOrd="0" presId="urn:microsoft.com/office/officeart/2005/8/layout/radial4"/>
    <dgm:cxn modelId="{D1C7FF15-F63F-4778-A872-10D429F4DB83}" type="presOf" srcId="{16311349-F951-4B7B-80DF-AA649C1B3284}" destId="{E7981C9D-A6B3-4AE3-B9D2-BA449234EF3B}" srcOrd="0" destOrd="0" presId="urn:microsoft.com/office/officeart/2005/8/layout/radial4"/>
    <dgm:cxn modelId="{0910A529-A9E3-465D-8900-578A29C64A83}" type="presOf" srcId="{3EDE0AB9-F8CE-4CF8-8436-9F7D14AB8DBA}" destId="{063A47D4-2CC1-4E91-BFEF-9A82E088DB9D}" srcOrd="0" destOrd="0" presId="urn:microsoft.com/office/officeart/2005/8/layout/radial4"/>
    <dgm:cxn modelId="{5A1E0A2A-D02A-4F96-967B-ED962D83CDD6}" type="presOf" srcId="{59320F35-667C-442D-80B2-D1B13128C56B}" destId="{43D8AC06-B1C5-42FC-894D-2AB79810FC4D}" srcOrd="0" destOrd="0" presId="urn:microsoft.com/office/officeart/2005/8/layout/radial4"/>
    <dgm:cxn modelId="{25F95347-EB30-4AAC-9910-C1CCBAEE7943}" type="presOf" srcId="{DFE05D22-ED1E-4093-89E9-F0DD20CD4220}" destId="{F60CC783-E88E-4B08-94C9-0A42E1BD2AC9}" srcOrd="0" destOrd="0" presId="urn:microsoft.com/office/officeart/2005/8/layout/radial4"/>
    <dgm:cxn modelId="{511BA47F-0CE7-45F4-8794-DD114CB09588}" srcId="{16311349-F951-4B7B-80DF-AA649C1B3284}" destId="{3EDE0AB9-F8CE-4CF8-8436-9F7D14AB8DBA}" srcOrd="2" destOrd="0" parTransId="{CA27F728-B94B-4317-9166-EA0DDE2660C1}" sibTransId="{FB40FF1F-C291-4A46-AF81-5BF44CAFF45B}"/>
    <dgm:cxn modelId="{1BA1EAA4-B938-44CD-8082-A2BBD552E664}" type="presOf" srcId="{0BAC5B26-2242-46E4-A58B-276AAF7DB818}" destId="{09F8EAE9-0DAD-4B7F-BB52-A7AA3A82B64B}" srcOrd="0" destOrd="0" presId="urn:microsoft.com/office/officeart/2005/8/layout/radial4"/>
    <dgm:cxn modelId="{10CC1ACB-68D7-41FF-BB0A-EB9E6F5B6772}" srcId="{16311349-F951-4B7B-80DF-AA649C1B3284}" destId="{0BABE10C-D847-4D4B-BEB3-60ACB316BEC2}" srcOrd="0" destOrd="0" parTransId="{857B3134-6D63-404E-A2AE-E0B18DFFDBC5}" sibTransId="{2C32D554-FFBE-459C-850C-F2275E888645}"/>
    <dgm:cxn modelId="{9EE4DBD1-E9F7-415D-8C82-479885A5D9C7}" type="presOf" srcId="{857B3134-6D63-404E-A2AE-E0B18DFFDBC5}" destId="{D8A570D2-5C15-430F-977D-8253331DCA5F}" srcOrd="0" destOrd="0" presId="urn:microsoft.com/office/officeart/2005/8/layout/radial4"/>
    <dgm:cxn modelId="{D896C1F5-C81E-4694-AE7F-D6EA79CF5F4A}" srcId="{59320F35-667C-442D-80B2-D1B13128C56B}" destId="{16311349-F951-4B7B-80DF-AA649C1B3284}" srcOrd="0" destOrd="0" parTransId="{0F306986-C750-4CD4-A553-3FF6FC4DF036}" sibTransId="{7FC60AC2-2ABD-42E5-97EB-A961ECC00B53}"/>
    <dgm:cxn modelId="{F494A7F6-6B2F-4B63-B8C8-6821C7E06EEE}" type="presOf" srcId="{CA27F728-B94B-4317-9166-EA0DDE2660C1}" destId="{F0A3AE94-AE24-4463-A152-7F031D3C0ECD}" srcOrd="0" destOrd="0" presId="urn:microsoft.com/office/officeart/2005/8/layout/radial4"/>
    <dgm:cxn modelId="{8780FA75-DC80-4849-BA65-62668CD2AF59}" type="presParOf" srcId="{43D8AC06-B1C5-42FC-894D-2AB79810FC4D}" destId="{E7981C9D-A6B3-4AE3-B9D2-BA449234EF3B}" srcOrd="0" destOrd="0" presId="urn:microsoft.com/office/officeart/2005/8/layout/radial4"/>
    <dgm:cxn modelId="{520CC4F1-3B8F-476F-B074-A48BFBB18D7D}" type="presParOf" srcId="{43D8AC06-B1C5-42FC-894D-2AB79810FC4D}" destId="{D8A570D2-5C15-430F-977D-8253331DCA5F}" srcOrd="1" destOrd="0" presId="urn:microsoft.com/office/officeart/2005/8/layout/radial4"/>
    <dgm:cxn modelId="{30C017E5-9951-47EB-8EDB-652B9F92E1B8}" type="presParOf" srcId="{43D8AC06-B1C5-42FC-894D-2AB79810FC4D}" destId="{68ABBBFE-AEEA-43AF-83CB-6E231528E97E}" srcOrd="2" destOrd="0" presId="urn:microsoft.com/office/officeart/2005/8/layout/radial4"/>
    <dgm:cxn modelId="{24FDA8B4-24C1-4584-AD66-96FE8EFD8758}" type="presParOf" srcId="{43D8AC06-B1C5-42FC-894D-2AB79810FC4D}" destId="{F60CC783-E88E-4B08-94C9-0A42E1BD2AC9}" srcOrd="3" destOrd="0" presId="urn:microsoft.com/office/officeart/2005/8/layout/radial4"/>
    <dgm:cxn modelId="{FC445FD3-4768-401E-81B9-AF1D84D04005}" type="presParOf" srcId="{43D8AC06-B1C5-42FC-894D-2AB79810FC4D}" destId="{09F8EAE9-0DAD-4B7F-BB52-A7AA3A82B64B}" srcOrd="4" destOrd="0" presId="urn:microsoft.com/office/officeart/2005/8/layout/radial4"/>
    <dgm:cxn modelId="{ED0B2028-091F-4999-B8B6-78CE6EAA8924}" type="presParOf" srcId="{43D8AC06-B1C5-42FC-894D-2AB79810FC4D}" destId="{F0A3AE94-AE24-4463-A152-7F031D3C0ECD}" srcOrd="5" destOrd="0" presId="urn:microsoft.com/office/officeart/2005/8/layout/radial4"/>
    <dgm:cxn modelId="{14BED279-4463-42A2-8834-DEF68CA53709}" type="presParOf" srcId="{43D8AC06-B1C5-42FC-894D-2AB79810FC4D}" destId="{063A47D4-2CC1-4E91-BFEF-9A82E088DB9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9351C1-5C7E-410E-AA5E-B27B212E38C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it-IT"/>
        </a:p>
      </dgm:t>
    </dgm:pt>
    <dgm:pt modelId="{922BD720-5766-4621-8C09-E9FB26800F88}">
      <dgm:prSet phldrT="[Testo]" custT="1"/>
      <dgm:spPr>
        <a:solidFill>
          <a:srgbClr val="46637D"/>
        </a:solidFill>
      </dgm:spPr>
      <dgm:t>
        <a:bodyPr/>
        <a:lstStyle/>
        <a:p>
          <a:r>
            <a:rPr lang="it-IT" sz="2100" dirty="0">
              <a:latin typeface="Abadi" panose="020B0604020104020204" pitchFamily="34" charset="0"/>
            </a:rPr>
            <a:t>Variabili coinvolte nella selezione degli stimoli</a:t>
          </a:r>
        </a:p>
      </dgm:t>
    </dgm:pt>
    <dgm:pt modelId="{4DA8FC9A-AA64-466F-9D2C-156116616A49}" type="parTrans" cxnId="{4F0F5544-8D17-4DEF-8198-36655290A09B}">
      <dgm:prSet/>
      <dgm:spPr/>
      <dgm:t>
        <a:bodyPr/>
        <a:lstStyle/>
        <a:p>
          <a:endParaRPr lang="it-IT" sz="2100">
            <a:latin typeface="Abadi" panose="020B0604020104020204" pitchFamily="34" charset="0"/>
          </a:endParaRPr>
        </a:p>
      </dgm:t>
    </dgm:pt>
    <dgm:pt modelId="{BF20C3A0-781C-4249-A3E0-51D244D68765}" type="sibTrans" cxnId="{4F0F5544-8D17-4DEF-8198-36655290A09B}">
      <dgm:prSet/>
      <dgm:spPr/>
      <dgm:t>
        <a:bodyPr/>
        <a:lstStyle/>
        <a:p>
          <a:endParaRPr lang="it-IT" sz="2100">
            <a:latin typeface="Abadi" panose="020B0604020104020204" pitchFamily="34" charset="0"/>
          </a:endParaRPr>
        </a:p>
      </dgm:t>
    </dgm:pt>
    <dgm:pt modelId="{53895AB7-8838-424A-A2BF-2C87C5C0F620}">
      <dgm:prSet phldrT="[Testo]" custT="1"/>
      <dgm:spPr>
        <a:solidFill>
          <a:srgbClr val="6F91AA"/>
        </a:solidFill>
        <a:ln>
          <a:noFill/>
        </a:ln>
      </dgm:spPr>
      <dgm:t>
        <a:bodyPr/>
        <a:lstStyle/>
        <a:p>
          <a:r>
            <a:rPr lang="it-IT" sz="2100" b="1" dirty="0">
              <a:latin typeface="Abadi" panose="020B0604020104020204" pitchFamily="34" charset="0"/>
            </a:rPr>
            <a:t>EFFICIENZA COGNITIVA</a:t>
          </a:r>
        </a:p>
      </dgm:t>
    </dgm:pt>
    <dgm:pt modelId="{645D6D6C-0267-45B0-B80B-395E0DB710E1}" type="parTrans" cxnId="{6E0B91F4-4B5E-488F-9D93-2F2B7FC7A234}">
      <dgm:prSet>
        <dgm:style>
          <a:lnRef idx="1">
            <a:schemeClr val="dk1"/>
          </a:lnRef>
          <a:fillRef idx="0">
            <a:schemeClr val="dk1"/>
          </a:fillRef>
          <a:effectRef idx="0">
            <a:schemeClr val="dk1"/>
          </a:effectRef>
          <a:fontRef idx="minor">
            <a:schemeClr val="tx1"/>
          </a:fontRef>
        </dgm:style>
      </dgm:prSet>
      <dgm:spPr/>
      <dgm:t>
        <a:bodyPr/>
        <a:lstStyle/>
        <a:p>
          <a:endParaRPr lang="it-IT" sz="2100">
            <a:latin typeface="Abadi" panose="020B0604020104020204" pitchFamily="34" charset="0"/>
          </a:endParaRPr>
        </a:p>
      </dgm:t>
    </dgm:pt>
    <dgm:pt modelId="{2E0E448E-D7AE-4C12-84D7-51BBD68F8E12}" type="sibTrans" cxnId="{6E0B91F4-4B5E-488F-9D93-2F2B7FC7A234}">
      <dgm:prSet/>
      <dgm:spPr/>
      <dgm:t>
        <a:bodyPr/>
        <a:lstStyle/>
        <a:p>
          <a:endParaRPr lang="it-IT" sz="2100">
            <a:latin typeface="Abadi" panose="020B0604020104020204" pitchFamily="34" charset="0"/>
          </a:endParaRPr>
        </a:p>
      </dgm:t>
    </dgm:pt>
    <dgm:pt modelId="{1BB96C4B-80DC-4171-B9E6-BA5C6407A564}">
      <dgm:prSet phldrT="[Testo]" custT="1"/>
      <dgm:spPr>
        <a:solidFill>
          <a:srgbClr val="6F91AA"/>
        </a:solidFill>
        <a:ln>
          <a:noFill/>
        </a:ln>
      </dgm:spPr>
      <dgm:t>
        <a:bodyPr/>
        <a:lstStyle/>
        <a:p>
          <a:r>
            <a:rPr lang="it-IT" sz="2100" b="1" dirty="0">
              <a:latin typeface="Abadi" panose="020B0604020104020204" pitchFamily="34" charset="0"/>
            </a:rPr>
            <a:t>CARATTERISTICHE DEGLI STIMOLI</a:t>
          </a:r>
        </a:p>
      </dgm:t>
    </dgm:pt>
    <dgm:pt modelId="{3AA33253-173D-4C23-8769-F77D94E94A45}" type="parTrans" cxnId="{F20EE04C-7EA4-4472-AFE8-1A365D601BAD}">
      <dgm:prSet/>
      <dgm:spPr/>
      <dgm:t>
        <a:bodyPr/>
        <a:lstStyle/>
        <a:p>
          <a:endParaRPr lang="it-IT" sz="2100">
            <a:latin typeface="Abadi" panose="020B0604020104020204" pitchFamily="34" charset="0"/>
          </a:endParaRPr>
        </a:p>
      </dgm:t>
    </dgm:pt>
    <dgm:pt modelId="{07B34BBB-6BA4-4178-9F48-77C620D02C12}" type="sibTrans" cxnId="{F20EE04C-7EA4-4472-AFE8-1A365D601BAD}">
      <dgm:prSet/>
      <dgm:spPr/>
      <dgm:t>
        <a:bodyPr/>
        <a:lstStyle/>
        <a:p>
          <a:endParaRPr lang="it-IT" sz="2100">
            <a:latin typeface="Abadi" panose="020B0604020104020204" pitchFamily="34" charset="0"/>
          </a:endParaRPr>
        </a:p>
      </dgm:t>
    </dgm:pt>
    <dgm:pt modelId="{87219992-121D-4DEB-A287-2D33B28BE38E}">
      <dgm:prSet phldrT="[Testo]" custT="1"/>
      <dgm:spPr>
        <a:solidFill>
          <a:srgbClr val="A4CDE4"/>
        </a:solidFill>
      </dgm:spPr>
      <dgm:t>
        <a:bodyPr/>
        <a:lstStyle/>
        <a:p>
          <a:r>
            <a:rPr lang="it-IT" sz="2100" b="1" i="0" dirty="0">
              <a:solidFill>
                <a:schemeClr val="tx1"/>
              </a:solidFill>
              <a:latin typeface="Abadi" panose="020B0604020104020204" pitchFamily="34" charset="0"/>
            </a:rPr>
            <a:t>intensità</a:t>
          </a:r>
          <a:r>
            <a:rPr lang="it-IT" sz="2100" dirty="0">
              <a:solidFill>
                <a:schemeClr val="tx1"/>
              </a:solidFill>
              <a:latin typeface="Abadi" panose="020B0604020104020204" pitchFamily="34" charset="0"/>
            </a:rPr>
            <a:t>: un colore brillante o un suono forte</a:t>
          </a:r>
        </a:p>
      </dgm:t>
    </dgm:pt>
    <dgm:pt modelId="{D04CBE3E-9C35-425A-A719-95D8BFD19C24}" type="parTrans" cxnId="{706D13DB-7631-4EF4-854A-A1CEE2958046}">
      <dgm:prSet>
        <dgm:style>
          <a:lnRef idx="1">
            <a:schemeClr val="dk1"/>
          </a:lnRef>
          <a:fillRef idx="0">
            <a:schemeClr val="dk1"/>
          </a:fillRef>
          <a:effectRef idx="0">
            <a:schemeClr val="dk1"/>
          </a:effectRef>
          <a:fontRef idx="minor">
            <a:schemeClr val="tx1"/>
          </a:fontRef>
        </dgm:style>
      </dgm:prSet>
      <dgm:spPr/>
      <dgm:t>
        <a:bodyPr/>
        <a:lstStyle/>
        <a:p>
          <a:endParaRPr lang="it-IT" sz="2100">
            <a:latin typeface="Abadi" panose="020B0604020104020204" pitchFamily="34" charset="0"/>
          </a:endParaRPr>
        </a:p>
      </dgm:t>
    </dgm:pt>
    <dgm:pt modelId="{27DBA6C0-666B-4E81-9F57-98084860A39F}" type="sibTrans" cxnId="{706D13DB-7631-4EF4-854A-A1CEE2958046}">
      <dgm:prSet/>
      <dgm:spPr/>
      <dgm:t>
        <a:bodyPr/>
        <a:lstStyle/>
        <a:p>
          <a:endParaRPr lang="it-IT" sz="2100">
            <a:latin typeface="Abadi" panose="020B0604020104020204" pitchFamily="34" charset="0"/>
          </a:endParaRPr>
        </a:p>
      </dgm:t>
    </dgm:pt>
    <dgm:pt modelId="{6EBB5D34-8581-454C-B22C-C2D59104EDF3}">
      <dgm:prSet custT="1"/>
      <dgm:spPr>
        <a:solidFill>
          <a:srgbClr val="A4CDE4"/>
        </a:solidFill>
      </dgm:spPr>
      <dgm:t>
        <a:bodyPr/>
        <a:lstStyle/>
        <a:p>
          <a:r>
            <a:rPr lang="it-IT" sz="2100" b="1" dirty="0">
              <a:solidFill>
                <a:schemeClr val="tx1"/>
              </a:solidFill>
              <a:latin typeface="Abadi" panose="020B0604020104020204" pitchFamily="34" charset="0"/>
            </a:rPr>
            <a:t>dimensioni</a:t>
          </a:r>
          <a:r>
            <a:rPr lang="it-IT" sz="2100" dirty="0">
              <a:solidFill>
                <a:schemeClr val="tx1"/>
              </a:solidFill>
              <a:latin typeface="Abadi" panose="020B0604020104020204" pitchFamily="34" charset="0"/>
            </a:rPr>
            <a:t>: un oggetto grande o saliente</a:t>
          </a:r>
        </a:p>
      </dgm:t>
    </dgm:pt>
    <dgm:pt modelId="{E2CFA454-F714-4386-AF8B-4A2FBB849D57}" type="parTrans" cxnId="{EFEE5319-8FFB-4412-9D2C-A7BDAAA2339E}">
      <dgm:prSet/>
      <dgm:spPr/>
      <dgm:t>
        <a:bodyPr/>
        <a:lstStyle/>
        <a:p>
          <a:endParaRPr lang="it-IT" sz="2100">
            <a:latin typeface="Abadi" panose="020B0604020104020204" pitchFamily="34" charset="0"/>
          </a:endParaRPr>
        </a:p>
      </dgm:t>
    </dgm:pt>
    <dgm:pt modelId="{87FFD9D5-4DFF-4DC8-B849-972937BAFC6B}" type="sibTrans" cxnId="{EFEE5319-8FFB-4412-9D2C-A7BDAAA2339E}">
      <dgm:prSet/>
      <dgm:spPr/>
      <dgm:t>
        <a:bodyPr/>
        <a:lstStyle/>
        <a:p>
          <a:endParaRPr lang="it-IT" sz="2100">
            <a:latin typeface="Abadi" panose="020B0604020104020204" pitchFamily="34" charset="0"/>
          </a:endParaRPr>
        </a:p>
      </dgm:t>
    </dgm:pt>
    <dgm:pt modelId="{8DBA75F4-CAD4-4970-BB29-5EDB06162551}">
      <dgm:prSet custT="1"/>
      <dgm:spPr>
        <a:solidFill>
          <a:srgbClr val="A4CDE4"/>
        </a:solidFill>
      </dgm:spPr>
      <dgm:t>
        <a:bodyPr/>
        <a:lstStyle/>
        <a:p>
          <a:r>
            <a:rPr lang="it-IT" sz="2100" b="1" dirty="0">
              <a:solidFill>
                <a:schemeClr val="tx1"/>
              </a:solidFill>
              <a:latin typeface="Abadi" panose="020B0604020104020204" pitchFamily="34" charset="0"/>
            </a:rPr>
            <a:t>durata</a:t>
          </a:r>
          <a:r>
            <a:rPr lang="it-IT" sz="2100" dirty="0">
              <a:solidFill>
                <a:schemeClr val="tx1"/>
              </a:solidFill>
              <a:latin typeface="Abadi" panose="020B0604020104020204" pitchFamily="34" charset="0"/>
            </a:rPr>
            <a:t>: uno stimolo che si ripete o che persiste nel tempo</a:t>
          </a:r>
        </a:p>
      </dgm:t>
    </dgm:pt>
    <dgm:pt modelId="{06B812C1-80C0-4641-A8F0-088DA5612EDE}" type="parTrans" cxnId="{2CC91314-52FD-4B90-A916-0398EFBF9B22}">
      <dgm:prSet/>
      <dgm:spPr/>
      <dgm:t>
        <a:bodyPr/>
        <a:lstStyle/>
        <a:p>
          <a:endParaRPr lang="it-IT" sz="2100">
            <a:latin typeface="Abadi" panose="020B0604020104020204" pitchFamily="34" charset="0"/>
          </a:endParaRPr>
        </a:p>
      </dgm:t>
    </dgm:pt>
    <dgm:pt modelId="{2548CAFA-EE8E-4821-94B5-87B60A01CCAE}" type="sibTrans" cxnId="{2CC91314-52FD-4B90-A916-0398EFBF9B22}">
      <dgm:prSet/>
      <dgm:spPr/>
      <dgm:t>
        <a:bodyPr/>
        <a:lstStyle/>
        <a:p>
          <a:endParaRPr lang="it-IT" sz="2100">
            <a:latin typeface="Abadi" panose="020B0604020104020204" pitchFamily="34" charset="0"/>
          </a:endParaRPr>
        </a:p>
      </dgm:t>
    </dgm:pt>
    <dgm:pt modelId="{D4A1B150-083B-43C6-B8DC-1F71BFA44C5F}">
      <dgm:prSet custT="1"/>
      <dgm:spPr>
        <a:solidFill>
          <a:srgbClr val="A4CDE4"/>
        </a:solidFill>
      </dgm:spPr>
      <dgm:t>
        <a:bodyPr/>
        <a:lstStyle/>
        <a:p>
          <a:r>
            <a:rPr lang="it-IT" sz="2100" b="1" dirty="0">
              <a:solidFill>
                <a:schemeClr val="tx1"/>
              </a:solidFill>
              <a:latin typeface="Abadi" panose="020B0604020104020204" pitchFamily="34" charset="0"/>
            </a:rPr>
            <a:t>contenuto emozionale</a:t>
          </a:r>
          <a:r>
            <a:rPr lang="it-IT" sz="2100" dirty="0">
              <a:solidFill>
                <a:schemeClr val="tx1"/>
              </a:solidFill>
              <a:latin typeface="Abadi" panose="020B0604020104020204" pitchFamily="34" charset="0"/>
            </a:rPr>
            <a:t>: esempi personali aumentano il coinvolgimento (apprendimento situato)</a:t>
          </a:r>
        </a:p>
      </dgm:t>
    </dgm:pt>
    <dgm:pt modelId="{D51AD662-904D-4102-9FED-06345418A6F2}" type="parTrans" cxnId="{9894CA78-75BD-47AD-B7DE-3581A7C35679}">
      <dgm:prSet>
        <dgm:style>
          <a:lnRef idx="1">
            <a:schemeClr val="dk1"/>
          </a:lnRef>
          <a:fillRef idx="0">
            <a:schemeClr val="dk1"/>
          </a:fillRef>
          <a:effectRef idx="0">
            <a:schemeClr val="dk1"/>
          </a:effectRef>
          <a:fontRef idx="minor">
            <a:schemeClr val="tx1"/>
          </a:fontRef>
        </dgm:style>
      </dgm:prSet>
      <dgm:spPr/>
      <dgm:t>
        <a:bodyPr/>
        <a:lstStyle/>
        <a:p>
          <a:endParaRPr lang="it-IT" sz="2100">
            <a:latin typeface="Abadi" panose="020B0604020104020204" pitchFamily="34" charset="0"/>
          </a:endParaRPr>
        </a:p>
      </dgm:t>
    </dgm:pt>
    <dgm:pt modelId="{8D278A39-1F7C-42E8-B807-80667B495E0E}" type="sibTrans" cxnId="{9894CA78-75BD-47AD-B7DE-3581A7C35679}">
      <dgm:prSet/>
      <dgm:spPr/>
      <dgm:t>
        <a:bodyPr/>
        <a:lstStyle/>
        <a:p>
          <a:endParaRPr lang="it-IT" sz="2100">
            <a:latin typeface="Abadi" panose="020B0604020104020204" pitchFamily="34" charset="0"/>
          </a:endParaRPr>
        </a:p>
      </dgm:t>
    </dgm:pt>
    <dgm:pt modelId="{02C52675-668E-4E44-A534-E3CE046E53F1}">
      <dgm:prSet custT="1"/>
      <dgm:spPr>
        <a:solidFill>
          <a:srgbClr val="A4CDE4"/>
        </a:solidFill>
      </dgm:spPr>
      <dgm:t>
        <a:bodyPr/>
        <a:lstStyle/>
        <a:p>
          <a:r>
            <a:rPr lang="it-IT" sz="2100" b="1" dirty="0">
              <a:solidFill>
                <a:schemeClr val="tx1"/>
              </a:solidFill>
              <a:latin typeface="Abadi" panose="020B0604020104020204" pitchFamily="34" charset="0"/>
            </a:rPr>
            <a:t>novità</a:t>
          </a:r>
          <a:r>
            <a:rPr lang="it-IT" sz="2100" dirty="0">
              <a:solidFill>
                <a:schemeClr val="tx1"/>
              </a:solidFill>
              <a:latin typeface="Abadi" panose="020B0604020104020204" pitchFamily="34" charset="0"/>
            </a:rPr>
            <a:t>: uno stimolo inatteso o nuovo</a:t>
          </a:r>
        </a:p>
      </dgm:t>
    </dgm:pt>
    <dgm:pt modelId="{5FD274FB-2AEA-4A69-88F8-5276DCEDE51E}" type="parTrans" cxnId="{890B3B33-4428-498A-A747-2CDD3DFB9755}">
      <dgm:prSet>
        <dgm:style>
          <a:lnRef idx="1">
            <a:schemeClr val="dk1"/>
          </a:lnRef>
          <a:fillRef idx="0">
            <a:schemeClr val="dk1"/>
          </a:fillRef>
          <a:effectRef idx="0">
            <a:schemeClr val="dk1"/>
          </a:effectRef>
          <a:fontRef idx="minor">
            <a:schemeClr val="tx1"/>
          </a:fontRef>
        </dgm:style>
      </dgm:prSet>
      <dgm:spPr/>
      <dgm:t>
        <a:bodyPr/>
        <a:lstStyle/>
        <a:p>
          <a:endParaRPr lang="it-IT" sz="2100">
            <a:latin typeface="Abadi" panose="020B0604020104020204" pitchFamily="34" charset="0"/>
          </a:endParaRPr>
        </a:p>
      </dgm:t>
    </dgm:pt>
    <dgm:pt modelId="{CB68D30A-2D3F-4704-AF5F-66B9287F3937}" type="sibTrans" cxnId="{890B3B33-4428-498A-A747-2CDD3DFB9755}">
      <dgm:prSet/>
      <dgm:spPr/>
      <dgm:t>
        <a:bodyPr/>
        <a:lstStyle/>
        <a:p>
          <a:endParaRPr lang="it-IT" sz="2100">
            <a:latin typeface="Abadi" panose="020B0604020104020204" pitchFamily="34" charset="0"/>
          </a:endParaRPr>
        </a:p>
      </dgm:t>
    </dgm:pt>
    <dgm:pt modelId="{65738DC0-9DAB-4787-ABF5-2FD178C56C89}" type="pres">
      <dgm:prSet presAssocID="{859351C1-5C7E-410E-AA5E-B27B212E38CA}" presName="hierChild1" presStyleCnt="0">
        <dgm:presLayoutVars>
          <dgm:orgChart val="1"/>
          <dgm:chPref val="1"/>
          <dgm:dir/>
          <dgm:animOne val="branch"/>
          <dgm:animLvl val="lvl"/>
          <dgm:resizeHandles/>
        </dgm:presLayoutVars>
      </dgm:prSet>
      <dgm:spPr/>
    </dgm:pt>
    <dgm:pt modelId="{2F587A1F-AF8F-48DB-94D7-27F222B7280E}" type="pres">
      <dgm:prSet presAssocID="{922BD720-5766-4621-8C09-E9FB26800F88}" presName="hierRoot1" presStyleCnt="0">
        <dgm:presLayoutVars>
          <dgm:hierBranch val="init"/>
        </dgm:presLayoutVars>
      </dgm:prSet>
      <dgm:spPr/>
    </dgm:pt>
    <dgm:pt modelId="{A15A5C1E-4DC3-4DA7-B2C6-8FB0AADFB704}" type="pres">
      <dgm:prSet presAssocID="{922BD720-5766-4621-8C09-E9FB26800F88}" presName="rootComposite1" presStyleCnt="0"/>
      <dgm:spPr/>
    </dgm:pt>
    <dgm:pt modelId="{0AA6CB6B-4060-4865-9582-C38ECE45905D}" type="pres">
      <dgm:prSet presAssocID="{922BD720-5766-4621-8C09-E9FB26800F88}" presName="rootText1" presStyleLbl="node0" presStyleIdx="0" presStyleCnt="1" custScaleY="264898">
        <dgm:presLayoutVars>
          <dgm:chPref val="3"/>
        </dgm:presLayoutVars>
      </dgm:prSet>
      <dgm:spPr/>
    </dgm:pt>
    <dgm:pt modelId="{A6379962-704C-4945-AB40-7AC4B6D5587B}" type="pres">
      <dgm:prSet presAssocID="{922BD720-5766-4621-8C09-E9FB26800F88}" presName="rootConnector1" presStyleLbl="node1" presStyleIdx="0" presStyleCnt="0"/>
      <dgm:spPr/>
    </dgm:pt>
    <dgm:pt modelId="{F2DB46D8-F568-4947-8201-1C2AEDC438CB}" type="pres">
      <dgm:prSet presAssocID="{922BD720-5766-4621-8C09-E9FB26800F88}" presName="hierChild2" presStyleCnt="0"/>
      <dgm:spPr/>
    </dgm:pt>
    <dgm:pt modelId="{262BE193-6AC3-4EFF-A7EC-2F798946DE27}" type="pres">
      <dgm:prSet presAssocID="{645D6D6C-0267-45B0-B80B-395E0DB710E1}" presName="Name64" presStyleLbl="parChTrans1D2" presStyleIdx="0" presStyleCnt="2"/>
      <dgm:spPr/>
    </dgm:pt>
    <dgm:pt modelId="{DC710C9B-E4D2-4699-914D-9AF73902F259}" type="pres">
      <dgm:prSet presAssocID="{53895AB7-8838-424A-A2BF-2C87C5C0F620}" presName="hierRoot2" presStyleCnt="0">
        <dgm:presLayoutVars>
          <dgm:hierBranch val="init"/>
        </dgm:presLayoutVars>
      </dgm:prSet>
      <dgm:spPr/>
    </dgm:pt>
    <dgm:pt modelId="{0597EA79-4DAC-4A0D-B7C6-104FD3FAC2E5}" type="pres">
      <dgm:prSet presAssocID="{53895AB7-8838-424A-A2BF-2C87C5C0F620}" presName="rootComposite" presStyleCnt="0"/>
      <dgm:spPr/>
    </dgm:pt>
    <dgm:pt modelId="{DEFC6151-DE34-42C9-8405-CA42200533B8}" type="pres">
      <dgm:prSet presAssocID="{53895AB7-8838-424A-A2BF-2C87C5C0F620}" presName="rootText" presStyleLbl="node2" presStyleIdx="0" presStyleCnt="2" custScaleY="136338">
        <dgm:presLayoutVars>
          <dgm:chPref val="3"/>
        </dgm:presLayoutVars>
      </dgm:prSet>
      <dgm:spPr/>
    </dgm:pt>
    <dgm:pt modelId="{65DD1D21-0E92-414D-BB2A-16ED2B05BE7D}" type="pres">
      <dgm:prSet presAssocID="{53895AB7-8838-424A-A2BF-2C87C5C0F620}" presName="rootConnector" presStyleLbl="node2" presStyleIdx="0" presStyleCnt="2"/>
      <dgm:spPr/>
    </dgm:pt>
    <dgm:pt modelId="{E9ED92F6-73A3-47A8-8625-7539B0AA8D44}" type="pres">
      <dgm:prSet presAssocID="{53895AB7-8838-424A-A2BF-2C87C5C0F620}" presName="hierChild4" presStyleCnt="0"/>
      <dgm:spPr/>
    </dgm:pt>
    <dgm:pt modelId="{30960E1F-D969-4BEA-A5F1-FEAED5840B51}" type="pres">
      <dgm:prSet presAssocID="{53895AB7-8838-424A-A2BF-2C87C5C0F620}" presName="hierChild5" presStyleCnt="0"/>
      <dgm:spPr/>
    </dgm:pt>
    <dgm:pt modelId="{DC513C02-0A93-4607-847E-930342E5F79B}" type="pres">
      <dgm:prSet presAssocID="{3AA33253-173D-4C23-8769-F77D94E94A45}" presName="Name64" presStyleLbl="parChTrans1D2" presStyleIdx="1" presStyleCnt="2"/>
      <dgm:spPr/>
    </dgm:pt>
    <dgm:pt modelId="{BBB0E6D4-8C59-4518-B3EC-1BEA2258679A}" type="pres">
      <dgm:prSet presAssocID="{1BB96C4B-80DC-4171-B9E6-BA5C6407A564}" presName="hierRoot2" presStyleCnt="0">
        <dgm:presLayoutVars>
          <dgm:hierBranch val="init"/>
        </dgm:presLayoutVars>
      </dgm:prSet>
      <dgm:spPr/>
    </dgm:pt>
    <dgm:pt modelId="{062F8FD0-4A83-46B2-A54C-2A97B14456ED}" type="pres">
      <dgm:prSet presAssocID="{1BB96C4B-80DC-4171-B9E6-BA5C6407A564}" presName="rootComposite" presStyleCnt="0"/>
      <dgm:spPr/>
    </dgm:pt>
    <dgm:pt modelId="{5F00345F-E7F8-42FB-9937-5573C4EC34D2}" type="pres">
      <dgm:prSet presAssocID="{1BB96C4B-80DC-4171-B9E6-BA5C6407A564}" presName="rootText" presStyleLbl="node2" presStyleIdx="1" presStyleCnt="2" custScaleY="153194">
        <dgm:presLayoutVars>
          <dgm:chPref val="3"/>
        </dgm:presLayoutVars>
      </dgm:prSet>
      <dgm:spPr/>
    </dgm:pt>
    <dgm:pt modelId="{FE7FD453-A344-4239-86A8-EA72BB68EC10}" type="pres">
      <dgm:prSet presAssocID="{1BB96C4B-80DC-4171-B9E6-BA5C6407A564}" presName="rootConnector" presStyleLbl="node2" presStyleIdx="1" presStyleCnt="2"/>
      <dgm:spPr/>
    </dgm:pt>
    <dgm:pt modelId="{CAB0D6E5-1370-4467-B164-43CBF533FD9C}" type="pres">
      <dgm:prSet presAssocID="{1BB96C4B-80DC-4171-B9E6-BA5C6407A564}" presName="hierChild4" presStyleCnt="0"/>
      <dgm:spPr/>
    </dgm:pt>
    <dgm:pt modelId="{6A0F3CD4-46A0-42BC-93D7-D658FB731FC9}" type="pres">
      <dgm:prSet presAssocID="{D04CBE3E-9C35-425A-A719-95D8BFD19C24}" presName="Name64" presStyleLbl="parChTrans1D3" presStyleIdx="0" presStyleCnt="5"/>
      <dgm:spPr/>
    </dgm:pt>
    <dgm:pt modelId="{066924B5-09DE-4667-B833-AB32A9BDD47F}" type="pres">
      <dgm:prSet presAssocID="{87219992-121D-4DEB-A287-2D33B28BE38E}" presName="hierRoot2" presStyleCnt="0">
        <dgm:presLayoutVars>
          <dgm:hierBranch val="init"/>
        </dgm:presLayoutVars>
      </dgm:prSet>
      <dgm:spPr/>
    </dgm:pt>
    <dgm:pt modelId="{5252C510-C97D-4F77-B8ED-1F94FC274DCB}" type="pres">
      <dgm:prSet presAssocID="{87219992-121D-4DEB-A287-2D33B28BE38E}" presName="rootComposite" presStyleCnt="0"/>
      <dgm:spPr/>
    </dgm:pt>
    <dgm:pt modelId="{62A78D70-3998-4987-9843-FFE885C75542}" type="pres">
      <dgm:prSet presAssocID="{87219992-121D-4DEB-A287-2D33B28BE38E}" presName="rootText" presStyleLbl="node3" presStyleIdx="0" presStyleCnt="5" custScaleX="300447">
        <dgm:presLayoutVars>
          <dgm:chPref val="3"/>
        </dgm:presLayoutVars>
      </dgm:prSet>
      <dgm:spPr/>
    </dgm:pt>
    <dgm:pt modelId="{FF6263F8-17A5-4E15-B6A2-2F4D32250647}" type="pres">
      <dgm:prSet presAssocID="{87219992-121D-4DEB-A287-2D33B28BE38E}" presName="rootConnector" presStyleLbl="node3" presStyleIdx="0" presStyleCnt="5"/>
      <dgm:spPr/>
    </dgm:pt>
    <dgm:pt modelId="{E6D3E0B9-D269-4B0B-814E-A7F88425AE16}" type="pres">
      <dgm:prSet presAssocID="{87219992-121D-4DEB-A287-2D33B28BE38E}" presName="hierChild4" presStyleCnt="0"/>
      <dgm:spPr/>
    </dgm:pt>
    <dgm:pt modelId="{C989F478-9FE1-4AD9-A8BB-EB19410F1204}" type="pres">
      <dgm:prSet presAssocID="{87219992-121D-4DEB-A287-2D33B28BE38E}" presName="hierChild5" presStyleCnt="0"/>
      <dgm:spPr/>
    </dgm:pt>
    <dgm:pt modelId="{A8A36CEC-7854-4D2C-B4B1-43B7B0170079}" type="pres">
      <dgm:prSet presAssocID="{E2CFA454-F714-4386-AF8B-4A2FBB849D57}" presName="Name64" presStyleLbl="parChTrans1D3" presStyleIdx="1" presStyleCnt="5"/>
      <dgm:spPr/>
    </dgm:pt>
    <dgm:pt modelId="{DDCEE618-9F43-4E2F-B81C-52152176A72B}" type="pres">
      <dgm:prSet presAssocID="{6EBB5D34-8581-454C-B22C-C2D59104EDF3}" presName="hierRoot2" presStyleCnt="0">
        <dgm:presLayoutVars>
          <dgm:hierBranch val="init"/>
        </dgm:presLayoutVars>
      </dgm:prSet>
      <dgm:spPr/>
    </dgm:pt>
    <dgm:pt modelId="{B88625B3-6020-4DCC-B1E7-60CAE7DAD0CD}" type="pres">
      <dgm:prSet presAssocID="{6EBB5D34-8581-454C-B22C-C2D59104EDF3}" presName="rootComposite" presStyleCnt="0"/>
      <dgm:spPr/>
    </dgm:pt>
    <dgm:pt modelId="{9C690115-1714-40F3-85BE-105291D84643}" type="pres">
      <dgm:prSet presAssocID="{6EBB5D34-8581-454C-B22C-C2D59104EDF3}" presName="rootText" presStyleLbl="node3" presStyleIdx="1" presStyleCnt="5" custScaleX="300447">
        <dgm:presLayoutVars>
          <dgm:chPref val="3"/>
        </dgm:presLayoutVars>
      </dgm:prSet>
      <dgm:spPr/>
    </dgm:pt>
    <dgm:pt modelId="{72FC39AB-D6FF-4C81-B674-DE1348C4A6FF}" type="pres">
      <dgm:prSet presAssocID="{6EBB5D34-8581-454C-B22C-C2D59104EDF3}" presName="rootConnector" presStyleLbl="node3" presStyleIdx="1" presStyleCnt="5"/>
      <dgm:spPr/>
    </dgm:pt>
    <dgm:pt modelId="{73629600-B2A4-4E7F-A0E7-3A990E39ADC1}" type="pres">
      <dgm:prSet presAssocID="{6EBB5D34-8581-454C-B22C-C2D59104EDF3}" presName="hierChild4" presStyleCnt="0"/>
      <dgm:spPr/>
    </dgm:pt>
    <dgm:pt modelId="{1D158E50-26DA-42BC-A49F-031934EA3EE1}" type="pres">
      <dgm:prSet presAssocID="{6EBB5D34-8581-454C-B22C-C2D59104EDF3}" presName="hierChild5" presStyleCnt="0"/>
      <dgm:spPr/>
    </dgm:pt>
    <dgm:pt modelId="{256F3201-B32A-4192-ACBA-4D277C5DA20A}" type="pres">
      <dgm:prSet presAssocID="{06B812C1-80C0-4641-A8F0-088DA5612EDE}" presName="Name64" presStyleLbl="parChTrans1D3" presStyleIdx="2" presStyleCnt="5"/>
      <dgm:spPr/>
    </dgm:pt>
    <dgm:pt modelId="{9BB57286-21BA-4FC3-AD9F-F0A3294781AA}" type="pres">
      <dgm:prSet presAssocID="{8DBA75F4-CAD4-4970-BB29-5EDB06162551}" presName="hierRoot2" presStyleCnt="0">
        <dgm:presLayoutVars>
          <dgm:hierBranch val="init"/>
        </dgm:presLayoutVars>
      </dgm:prSet>
      <dgm:spPr/>
    </dgm:pt>
    <dgm:pt modelId="{5F91328F-C727-4928-93F5-D020B5CD2A94}" type="pres">
      <dgm:prSet presAssocID="{8DBA75F4-CAD4-4970-BB29-5EDB06162551}" presName="rootComposite" presStyleCnt="0"/>
      <dgm:spPr/>
    </dgm:pt>
    <dgm:pt modelId="{12549E6A-BB28-4748-9776-B48DC2738640}" type="pres">
      <dgm:prSet presAssocID="{8DBA75F4-CAD4-4970-BB29-5EDB06162551}" presName="rootText" presStyleLbl="node3" presStyleIdx="2" presStyleCnt="5" custScaleX="300447">
        <dgm:presLayoutVars>
          <dgm:chPref val="3"/>
        </dgm:presLayoutVars>
      </dgm:prSet>
      <dgm:spPr/>
    </dgm:pt>
    <dgm:pt modelId="{7BBABCD7-5B8C-4F06-99D5-8F546795FDC5}" type="pres">
      <dgm:prSet presAssocID="{8DBA75F4-CAD4-4970-BB29-5EDB06162551}" presName="rootConnector" presStyleLbl="node3" presStyleIdx="2" presStyleCnt="5"/>
      <dgm:spPr/>
    </dgm:pt>
    <dgm:pt modelId="{4E2E5B0D-9733-4B8D-9068-2CCCF3005B8D}" type="pres">
      <dgm:prSet presAssocID="{8DBA75F4-CAD4-4970-BB29-5EDB06162551}" presName="hierChild4" presStyleCnt="0"/>
      <dgm:spPr/>
    </dgm:pt>
    <dgm:pt modelId="{003D4408-D270-4E44-8B9C-5FE5BFB4388E}" type="pres">
      <dgm:prSet presAssocID="{8DBA75F4-CAD4-4970-BB29-5EDB06162551}" presName="hierChild5" presStyleCnt="0"/>
      <dgm:spPr/>
    </dgm:pt>
    <dgm:pt modelId="{3E5FA730-6429-4BB3-953D-9DE20657EBF8}" type="pres">
      <dgm:prSet presAssocID="{D51AD662-904D-4102-9FED-06345418A6F2}" presName="Name64" presStyleLbl="parChTrans1D3" presStyleIdx="3" presStyleCnt="5"/>
      <dgm:spPr/>
    </dgm:pt>
    <dgm:pt modelId="{9F51DF87-D4EA-4F77-AE40-CFD438F246CF}" type="pres">
      <dgm:prSet presAssocID="{D4A1B150-083B-43C6-B8DC-1F71BFA44C5F}" presName="hierRoot2" presStyleCnt="0">
        <dgm:presLayoutVars>
          <dgm:hierBranch val="init"/>
        </dgm:presLayoutVars>
      </dgm:prSet>
      <dgm:spPr/>
    </dgm:pt>
    <dgm:pt modelId="{A487C707-9D94-46F0-9031-C398D9C74AE2}" type="pres">
      <dgm:prSet presAssocID="{D4A1B150-083B-43C6-B8DC-1F71BFA44C5F}" presName="rootComposite" presStyleCnt="0"/>
      <dgm:spPr/>
    </dgm:pt>
    <dgm:pt modelId="{FD8B6553-E41D-48AB-A67F-B783DDEE52A1}" type="pres">
      <dgm:prSet presAssocID="{D4A1B150-083B-43C6-B8DC-1F71BFA44C5F}" presName="rootText" presStyleLbl="node3" presStyleIdx="3" presStyleCnt="5" custScaleX="300447">
        <dgm:presLayoutVars>
          <dgm:chPref val="3"/>
        </dgm:presLayoutVars>
      </dgm:prSet>
      <dgm:spPr/>
    </dgm:pt>
    <dgm:pt modelId="{004948ED-448C-436C-A9E4-11A2A10A3E3F}" type="pres">
      <dgm:prSet presAssocID="{D4A1B150-083B-43C6-B8DC-1F71BFA44C5F}" presName="rootConnector" presStyleLbl="node3" presStyleIdx="3" presStyleCnt="5"/>
      <dgm:spPr/>
    </dgm:pt>
    <dgm:pt modelId="{77A1955C-2D27-4770-AC4A-1E7901568414}" type="pres">
      <dgm:prSet presAssocID="{D4A1B150-083B-43C6-B8DC-1F71BFA44C5F}" presName="hierChild4" presStyleCnt="0"/>
      <dgm:spPr/>
    </dgm:pt>
    <dgm:pt modelId="{D3DB20C5-BD62-4638-B45F-B4FC39FE2527}" type="pres">
      <dgm:prSet presAssocID="{D4A1B150-083B-43C6-B8DC-1F71BFA44C5F}" presName="hierChild5" presStyleCnt="0"/>
      <dgm:spPr/>
    </dgm:pt>
    <dgm:pt modelId="{78D12A17-9293-49EE-AB1C-DE20A68E6EA2}" type="pres">
      <dgm:prSet presAssocID="{5FD274FB-2AEA-4A69-88F8-5276DCEDE51E}" presName="Name64" presStyleLbl="parChTrans1D3" presStyleIdx="4" presStyleCnt="5"/>
      <dgm:spPr/>
    </dgm:pt>
    <dgm:pt modelId="{027E79C1-A5C4-4D0A-8B15-B9876FBD2C00}" type="pres">
      <dgm:prSet presAssocID="{02C52675-668E-4E44-A534-E3CE046E53F1}" presName="hierRoot2" presStyleCnt="0">
        <dgm:presLayoutVars>
          <dgm:hierBranch val="init"/>
        </dgm:presLayoutVars>
      </dgm:prSet>
      <dgm:spPr/>
    </dgm:pt>
    <dgm:pt modelId="{C734883E-0667-4E15-BF04-62675096549A}" type="pres">
      <dgm:prSet presAssocID="{02C52675-668E-4E44-A534-E3CE046E53F1}" presName="rootComposite" presStyleCnt="0"/>
      <dgm:spPr/>
    </dgm:pt>
    <dgm:pt modelId="{2723085C-0DC1-4BA3-9013-12C705040080}" type="pres">
      <dgm:prSet presAssocID="{02C52675-668E-4E44-A534-E3CE046E53F1}" presName="rootText" presStyleLbl="node3" presStyleIdx="4" presStyleCnt="5" custScaleX="300447" custScaleY="131389">
        <dgm:presLayoutVars>
          <dgm:chPref val="3"/>
        </dgm:presLayoutVars>
      </dgm:prSet>
      <dgm:spPr/>
    </dgm:pt>
    <dgm:pt modelId="{763BF5F0-A011-46FC-83E7-F729D67E595A}" type="pres">
      <dgm:prSet presAssocID="{02C52675-668E-4E44-A534-E3CE046E53F1}" presName="rootConnector" presStyleLbl="node3" presStyleIdx="4" presStyleCnt="5"/>
      <dgm:spPr/>
    </dgm:pt>
    <dgm:pt modelId="{A5AADB7F-487E-40B5-B045-154076FD558F}" type="pres">
      <dgm:prSet presAssocID="{02C52675-668E-4E44-A534-E3CE046E53F1}" presName="hierChild4" presStyleCnt="0"/>
      <dgm:spPr/>
    </dgm:pt>
    <dgm:pt modelId="{D3226476-2A78-45F2-BF9C-AAF55F8496EC}" type="pres">
      <dgm:prSet presAssocID="{02C52675-668E-4E44-A534-E3CE046E53F1}" presName="hierChild5" presStyleCnt="0"/>
      <dgm:spPr/>
    </dgm:pt>
    <dgm:pt modelId="{606B094A-6CC5-4FF2-A358-54AC174DD2D3}" type="pres">
      <dgm:prSet presAssocID="{1BB96C4B-80DC-4171-B9E6-BA5C6407A564}" presName="hierChild5" presStyleCnt="0"/>
      <dgm:spPr/>
    </dgm:pt>
    <dgm:pt modelId="{D9A322C6-7A63-4A35-9915-9DA1EF04FB4E}" type="pres">
      <dgm:prSet presAssocID="{922BD720-5766-4621-8C09-E9FB26800F88}" presName="hierChild3" presStyleCnt="0"/>
      <dgm:spPr/>
    </dgm:pt>
  </dgm:ptLst>
  <dgm:cxnLst>
    <dgm:cxn modelId="{44FF8C02-B404-47B4-81B9-98892128994D}" type="presOf" srcId="{922BD720-5766-4621-8C09-E9FB26800F88}" destId="{0AA6CB6B-4060-4865-9582-C38ECE45905D}" srcOrd="0" destOrd="0" presId="urn:microsoft.com/office/officeart/2009/3/layout/HorizontalOrganizationChart"/>
    <dgm:cxn modelId="{BD8B1208-A0AE-4D95-9E19-4070326F6027}" type="presOf" srcId="{5FD274FB-2AEA-4A69-88F8-5276DCEDE51E}" destId="{78D12A17-9293-49EE-AB1C-DE20A68E6EA2}" srcOrd="0" destOrd="0" presId="urn:microsoft.com/office/officeart/2009/3/layout/HorizontalOrganizationChart"/>
    <dgm:cxn modelId="{E75A370F-0CC0-4B4E-A8EE-824E2FE936DC}" type="presOf" srcId="{87219992-121D-4DEB-A287-2D33B28BE38E}" destId="{62A78D70-3998-4987-9843-FFE885C75542}" srcOrd="0" destOrd="0" presId="urn:microsoft.com/office/officeart/2009/3/layout/HorizontalOrganizationChart"/>
    <dgm:cxn modelId="{64750211-13BE-4B50-B8AC-D506BA3FFF5F}" type="presOf" srcId="{D4A1B150-083B-43C6-B8DC-1F71BFA44C5F}" destId="{FD8B6553-E41D-48AB-A67F-B783DDEE52A1}" srcOrd="0" destOrd="0" presId="urn:microsoft.com/office/officeart/2009/3/layout/HorizontalOrganizationChart"/>
    <dgm:cxn modelId="{6605BA11-89DC-4C34-B457-F1E02733BABF}" type="presOf" srcId="{53895AB7-8838-424A-A2BF-2C87C5C0F620}" destId="{65DD1D21-0E92-414D-BB2A-16ED2B05BE7D}" srcOrd="1" destOrd="0" presId="urn:microsoft.com/office/officeart/2009/3/layout/HorizontalOrganizationChart"/>
    <dgm:cxn modelId="{2CC91314-52FD-4B90-A916-0398EFBF9B22}" srcId="{1BB96C4B-80DC-4171-B9E6-BA5C6407A564}" destId="{8DBA75F4-CAD4-4970-BB29-5EDB06162551}" srcOrd="2" destOrd="0" parTransId="{06B812C1-80C0-4641-A8F0-088DA5612EDE}" sibTransId="{2548CAFA-EE8E-4821-94B5-87B60A01CCAE}"/>
    <dgm:cxn modelId="{EFEE5319-8FFB-4412-9D2C-A7BDAAA2339E}" srcId="{1BB96C4B-80DC-4171-B9E6-BA5C6407A564}" destId="{6EBB5D34-8581-454C-B22C-C2D59104EDF3}" srcOrd="1" destOrd="0" parTransId="{E2CFA454-F714-4386-AF8B-4A2FBB849D57}" sibTransId="{87FFD9D5-4DFF-4DC8-B849-972937BAFC6B}"/>
    <dgm:cxn modelId="{73A5982D-7C4E-4E89-A197-66E3EE632FAF}" type="presOf" srcId="{859351C1-5C7E-410E-AA5E-B27B212E38CA}" destId="{65738DC0-9DAB-4787-ABF5-2FD178C56C89}" srcOrd="0" destOrd="0" presId="urn:microsoft.com/office/officeart/2009/3/layout/HorizontalOrganizationChart"/>
    <dgm:cxn modelId="{95E46A2E-07E0-4C23-92C5-26A407B70256}" type="presOf" srcId="{3AA33253-173D-4C23-8769-F77D94E94A45}" destId="{DC513C02-0A93-4607-847E-930342E5F79B}" srcOrd="0" destOrd="0" presId="urn:microsoft.com/office/officeart/2009/3/layout/HorizontalOrganizationChart"/>
    <dgm:cxn modelId="{890B3B33-4428-498A-A747-2CDD3DFB9755}" srcId="{1BB96C4B-80DC-4171-B9E6-BA5C6407A564}" destId="{02C52675-668E-4E44-A534-E3CE046E53F1}" srcOrd="4" destOrd="0" parTransId="{5FD274FB-2AEA-4A69-88F8-5276DCEDE51E}" sibTransId="{CB68D30A-2D3F-4704-AF5F-66B9287F3937}"/>
    <dgm:cxn modelId="{EF47213B-E160-4DFF-B681-27A2262FAC37}" type="presOf" srcId="{1BB96C4B-80DC-4171-B9E6-BA5C6407A564}" destId="{FE7FD453-A344-4239-86A8-EA72BB68EC10}" srcOrd="1" destOrd="0" presId="urn:microsoft.com/office/officeart/2009/3/layout/HorizontalOrganizationChart"/>
    <dgm:cxn modelId="{541E8742-686D-46CD-BDF3-F7244C11981A}" type="presOf" srcId="{645D6D6C-0267-45B0-B80B-395E0DB710E1}" destId="{262BE193-6AC3-4EFF-A7EC-2F798946DE27}" srcOrd="0" destOrd="0" presId="urn:microsoft.com/office/officeart/2009/3/layout/HorizontalOrganizationChart"/>
    <dgm:cxn modelId="{676F4E63-7CFA-4947-B554-5DCA6E2DFA64}" type="presOf" srcId="{922BD720-5766-4621-8C09-E9FB26800F88}" destId="{A6379962-704C-4945-AB40-7AC4B6D5587B}" srcOrd="1" destOrd="0" presId="urn:microsoft.com/office/officeart/2009/3/layout/HorizontalOrganizationChart"/>
    <dgm:cxn modelId="{4F0F5544-8D17-4DEF-8198-36655290A09B}" srcId="{859351C1-5C7E-410E-AA5E-B27B212E38CA}" destId="{922BD720-5766-4621-8C09-E9FB26800F88}" srcOrd="0" destOrd="0" parTransId="{4DA8FC9A-AA64-466F-9D2C-156116616A49}" sibTransId="{BF20C3A0-781C-4249-A3E0-51D244D68765}"/>
    <dgm:cxn modelId="{BA678147-C1E6-4485-ACBE-5482F03976D5}" type="presOf" srcId="{1BB96C4B-80DC-4171-B9E6-BA5C6407A564}" destId="{5F00345F-E7F8-42FB-9937-5573C4EC34D2}" srcOrd="0" destOrd="0" presId="urn:microsoft.com/office/officeart/2009/3/layout/HorizontalOrganizationChart"/>
    <dgm:cxn modelId="{F20EE04C-7EA4-4472-AFE8-1A365D601BAD}" srcId="{922BD720-5766-4621-8C09-E9FB26800F88}" destId="{1BB96C4B-80DC-4171-B9E6-BA5C6407A564}" srcOrd="1" destOrd="0" parTransId="{3AA33253-173D-4C23-8769-F77D94E94A45}" sibTransId="{07B34BBB-6BA4-4178-9F48-77C620D02C12}"/>
    <dgm:cxn modelId="{2B1C6B75-16B4-4EFD-8811-F1D4160479CC}" type="presOf" srcId="{E2CFA454-F714-4386-AF8B-4A2FBB849D57}" destId="{A8A36CEC-7854-4D2C-B4B1-43B7B0170079}" srcOrd="0" destOrd="0" presId="urn:microsoft.com/office/officeart/2009/3/layout/HorizontalOrganizationChart"/>
    <dgm:cxn modelId="{261F2477-4E8F-4BD3-A2D0-09736BA19D22}" type="presOf" srcId="{D04CBE3E-9C35-425A-A719-95D8BFD19C24}" destId="{6A0F3CD4-46A0-42BC-93D7-D658FB731FC9}" srcOrd="0" destOrd="0" presId="urn:microsoft.com/office/officeart/2009/3/layout/HorizontalOrganizationChart"/>
    <dgm:cxn modelId="{9894CA78-75BD-47AD-B7DE-3581A7C35679}" srcId="{1BB96C4B-80DC-4171-B9E6-BA5C6407A564}" destId="{D4A1B150-083B-43C6-B8DC-1F71BFA44C5F}" srcOrd="3" destOrd="0" parTransId="{D51AD662-904D-4102-9FED-06345418A6F2}" sibTransId="{8D278A39-1F7C-42E8-B807-80667B495E0E}"/>
    <dgm:cxn modelId="{18E2487F-F57B-4E50-B2D9-90106E995512}" type="presOf" srcId="{8DBA75F4-CAD4-4970-BB29-5EDB06162551}" destId="{7BBABCD7-5B8C-4F06-99D5-8F546795FDC5}" srcOrd="1" destOrd="0" presId="urn:microsoft.com/office/officeart/2009/3/layout/HorizontalOrganizationChart"/>
    <dgm:cxn modelId="{5DD88293-9114-4AA5-A52C-7D4F9E44FB20}" type="presOf" srcId="{8DBA75F4-CAD4-4970-BB29-5EDB06162551}" destId="{12549E6A-BB28-4748-9776-B48DC2738640}" srcOrd="0" destOrd="0" presId="urn:microsoft.com/office/officeart/2009/3/layout/HorizontalOrganizationChart"/>
    <dgm:cxn modelId="{9AC1D294-02A5-492E-A369-9539835E8293}" type="presOf" srcId="{D4A1B150-083B-43C6-B8DC-1F71BFA44C5F}" destId="{004948ED-448C-436C-A9E4-11A2A10A3E3F}" srcOrd="1" destOrd="0" presId="urn:microsoft.com/office/officeart/2009/3/layout/HorizontalOrganizationChart"/>
    <dgm:cxn modelId="{B2109DB2-CACA-4D98-A14B-ED8254F1C203}" type="presOf" srcId="{6EBB5D34-8581-454C-B22C-C2D59104EDF3}" destId="{72FC39AB-D6FF-4C81-B674-DE1348C4A6FF}" srcOrd="1" destOrd="0" presId="urn:microsoft.com/office/officeart/2009/3/layout/HorizontalOrganizationChart"/>
    <dgm:cxn modelId="{0EB4B2B3-5ED1-4BF5-A3CF-5900E7998993}" type="presOf" srcId="{87219992-121D-4DEB-A287-2D33B28BE38E}" destId="{FF6263F8-17A5-4E15-B6A2-2F4D32250647}" srcOrd="1" destOrd="0" presId="urn:microsoft.com/office/officeart/2009/3/layout/HorizontalOrganizationChart"/>
    <dgm:cxn modelId="{027467BD-33FB-4D03-82EC-0D9F2D71DDED}" type="presOf" srcId="{53895AB7-8838-424A-A2BF-2C87C5C0F620}" destId="{DEFC6151-DE34-42C9-8405-CA42200533B8}" srcOrd="0" destOrd="0" presId="urn:microsoft.com/office/officeart/2009/3/layout/HorizontalOrganizationChart"/>
    <dgm:cxn modelId="{CCCD7BCE-B05D-48EE-9261-0BA7EA0E4C1B}" type="presOf" srcId="{6EBB5D34-8581-454C-B22C-C2D59104EDF3}" destId="{9C690115-1714-40F3-85BE-105291D84643}" srcOrd="0" destOrd="0" presId="urn:microsoft.com/office/officeart/2009/3/layout/HorizontalOrganizationChart"/>
    <dgm:cxn modelId="{706D13DB-7631-4EF4-854A-A1CEE2958046}" srcId="{1BB96C4B-80DC-4171-B9E6-BA5C6407A564}" destId="{87219992-121D-4DEB-A287-2D33B28BE38E}" srcOrd="0" destOrd="0" parTransId="{D04CBE3E-9C35-425A-A719-95D8BFD19C24}" sibTransId="{27DBA6C0-666B-4E81-9F57-98084860A39F}"/>
    <dgm:cxn modelId="{CFB177DC-97F3-437A-84AE-E869141CBB0F}" type="presOf" srcId="{06B812C1-80C0-4641-A8F0-088DA5612EDE}" destId="{256F3201-B32A-4192-ACBA-4D277C5DA20A}" srcOrd="0" destOrd="0" presId="urn:microsoft.com/office/officeart/2009/3/layout/HorizontalOrganizationChart"/>
    <dgm:cxn modelId="{9945A7EB-6024-4BA1-BBA1-5E24DEC1FADB}" type="presOf" srcId="{02C52675-668E-4E44-A534-E3CE046E53F1}" destId="{2723085C-0DC1-4BA3-9013-12C705040080}" srcOrd="0" destOrd="0" presId="urn:microsoft.com/office/officeart/2009/3/layout/HorizontalOrganizationChart"/>
    <dgm:cxn modelId="{6E0B91F4-4B5E-488F-9D93-2F2B7FC7A234}" srcId="{922BD720-5766-4621-8C09-E9FB26800F88}" destId="{53895AB7-8838-424A-A2BF-2C87C5C0F620}" srcOrd="0" destOrd="0" parTransId="{645D6D6C-0267-45B0-B80B-395E0DB710E1}" sibTransId="{2E0E448E-D7AE-4C12-84D7-51BBD68F8E12}"/>
    <dgm:cxn modelId="{5F54ADF4-B7A7-4A7B-86A9-074D5B51DD99}" type="presOf" srcId="{D51AD662-904D-4102-9FED-06345418A6F2}" destId="{3E5FA730-6429-4BB3-953D-9DE20657EBF8}" srcOrd="0" destOrd="0" presId="urn:microsoft.com/office/officeart/2009/3/layout/HorizontalOrganizationChart"/>
    <dgm:cxn modelId="{59D994FC-2C20-4814-B115-3BB837467EBF}" type="presOf" srcId="{02C52675-668E-4E44-A534-E3CE046E53F1}" destId="{763BF5F0-A011-46FC-83E7-F729D67E595A}" srcOrd="1" destOrd="0" presId="urn:microsoft.com/office/officeart/2009/3/layout/HorizontalOrganizationChart"/>
    <dgm:cxn modelId="{0B5D55C7-F786-4EAE-B6AE-F5DABDDB060A}" type="presParOf" srcId="{65738DC0-9DAB-4787-ABF5-2FD178C56C89}" destId="{2F587A1F-AF8F-48DB-94D7-27F222B7280E}" srcOrd="0" destOrd="0" presId="urn:microsoft.com/office/officeart/2009/3/layout/HorizontalOrganizationChart"/>
    <dgm:cxn modelId="{13F4F112-E630-4B39-A7B4-82AC01E9DAA4}" type="presParOf" srcId="{2F587A1F-AF8F-48DB-94D7-27F222B7280E}" destId="{A15A5C1E-4DC3-4DA7-B2C6-8FB0AADFB704}" srcOrd="0" destOrd="0" presId="urn:microsoft.com/office/officeart/2009/3/layout/HorizontalOrganizationChart"/>
    <dgm:cxn modelId="{4484C122-F85C-421C-9DEF-AB6275F979C1}" type="presParOf" srcId="{A15A5C1E-4DC3-4DA7-B2C6-8FB0AADFB704}" destId="{0AA6CB6B-4060-4865-9582-C38ECE45905D}" srcOrd="0" destOrd="0" presId="urn:microsoft.com/office/officeart/2009/3/layout/HorizontalOrganizationChart"/>
    <dgm:cxn modelId="{9F3C095A-7A77-49BB-A315-4DA7B47A2D32}" type="presParOf" srcId="{A15A5C1E-4DC3-4DA7-B2C6-8FB0AADFB704}" destId="{A6379962-704C-4945-AB40-7AC4B6D5587B}" srcOrd="1" destOrd="0" presId="urn:microsoft.com/office/officeart/2009/3/layout/HorizontalOrganizationChart"/>
    <dgm:cxn modelId="{C2E61995-58B7-4B0E-99B9-65529F48A207}" type="presParOf" srcId="{2F587A1F-AF8F-48DB-94D7-27F222B7280E}" destId="{F2DB46D8-F568-4947-8201-1C2AEDC438CB}" srcOrd="1" destOrd="0" presId="urn:microsoft.com/office/officeart/2009/3/layout/HorizontalOrganizationChart"/>
    <dgm:cxn modelId="{62F05F86-BD53-4489-8A7A-6CE708E0FF40}" type="presParOf" srcId="{F2DB46D8-F568-4947-8201-1C2AEDC438CB}" destId="{262BE193-6AC3-4EFF-A7EC-2F798946DE27}" srcOrd="0" destOrd="0" presId="urn:microsoft.com/office/officeart/2009/3/layout/HorizontalOrganizationChart"/>
    <dgm:cxn modelId="{0C07B169-18CC-4F0C-A6AF-135E1E6B926A}" type="presParOf" srcId="{F2DB46D8-F568-4947-8201-1C2AEDC438CB}" destId="{DC710C9B-E4D2-4699-914D-9AF73902F259}" srcOrd="1" destOrd="0" presId="urn:microsoft.com/office/officeart/2009/3/layout/HorizontalOrganizationChart"/>
    <dgm:cxn modelId="{1D787C5B-3A57-4D37-A3BA-B0AC2DBB6077}" type="presParOf" srcId="{DC710C9B-E4D2-4699-914D-9AF73902F259}" destId="{0597EA79-4DAC-4A0D-B7C6-104FD3FAC2E5}" srcOrd="0" destOrd="0" presId="urn:microsoft.com/office/officeart/2009/3/layout/HorizontalOrganizationChart"/>
    <dgm:cxn modelId="{40E02AAF-DDB5-44A5-982A-000C9B3077E5}" type="presParOf" srcId="{0597EA79-4DAC-4A0D-B7C6-104FD3FAC2E5}" destId="{DEFC6151-DE34-42C9-8405-CA42200533B8}" srcOrd="0" destOrd="0" presId="urn:microsoft.com/office/officeart/2009/3/layout/HorizontalOrganizationChart"/>
    <dgm:cxn modelId="{26952C66-A131-4E6B-8693-643F6FDF4650}" type="presParOf" srcId="{0597EA79-4DAC-4A0D-B7C6-104FD3FAC2E5}" destId="{65DD1D21-0E92-414D-BB2A-16ED2B05BE7D}" srcOrd="1" destOrd="0" presId="urn:microsoft.com/office/officeart/2009/3/layout/HorizontalOrganizationChart"/>
    <dgm:cxn modelId="{F833B59C-9550-405B-A0EB-727BDBB670C1}" type="presParOf" srcId="{DC710C9B-E4D2-4699-914D-9AF73902F259}" destId="{E9ED92F6-73A3-47A8-8625-7539B0AA8D44}" srcOrd="1" destOrd="0" presId="urn:microsoft.com/office/officeart/2009/3/layout/HorizontalOrganizationChart"/>
    <dgm:cxn modelId="{5DCE7F2A-A1C0-4D86-93CD-407AD612030A}" type="presParOf" srcId="{DC710C9B-E4D2-4699-914D-9AF73902F259}" destId="{30960E1F-D969-4BEA-A5F1-FEAED5840B51}" srcOrd="2" destOrd="0" presId="urn:microsoft.com/office/officeart/2009/3/layout/HorizontalOrganizationChart"/>
    <dgm:cxn modelId="{6E38F09F-5DB2-4744-A388-CBDEDAD45C4D}" type="presParOf" srcId="{F2DB46D8-F568-4947-8201-1C2AEDC438CB}" destId="{DC513C02-0A93-4607-847E-930342E5F79B}" srcOrd="2" destOrd="0" presId="urn:microsoft.com/office/officeart/2009/3/layout/HorizontalOrganizationChart"/>
    <dgm:cxn modelId="{BFFD7AD4-7328-4663-A175-430A95C1C49B}" type="presParOf" srcId="{F2DB46D8-F568-4947-8201-1C2AEDC438CB}" destId="{BBB0E6D4-8C59-4518-B3EC-1BEA2258679A}" srcOrd="3" destOrd="0" presId="urn:microsoft.com/office/officeart/2009/3/layout/HorizontalOrganizationChart"/>
    <dgm:cxn modelId="{3B24AE2B-3127-46BF-AC83-79C12BF244D8}" type="presParOf" srcId="{BBB0E6D4-8C59-4518-B3EC-1BEA2258679A}" destId="{062F8FD0-4A83-46B2-A54C-2A97B14456ED}" srcOrd="0" destOrd="0" presId="urn:microsoft.com/office/officeart/2009/3/layout/HorizontalOrganizationChart"/>
    <dgm:cxn modelId="{2D02902F-A08D-4435-AFD5-EF5A46359C07}" type="presParOf" srcId="{062F8FD0-4A83-46B2-A54C-2A97B14456ED}" destId="{5F00345F-E7F8-42FB-9937-5573C4EC34D2}" srcOrd="0" destOrd="0" presId="urn:microsoft.com/office/officeart/2009/3/layout/HorizontalOrganizationChart"/>
    <dgm:cxn modelId="{2FA55C76-D3C2-4A32-8EC4-031A214A0C32}" type="presParOf" srcId="{062F8FD0-4A83-46B2-A54C-2A97B14456ED}" destId="{FE7FD453-A344-4239-86A8-EA72BB68EC10}" srcOrd="1" destOrd="0" presId="urn:microsoft.com/office/officeart/2009/3/layout/HorizontalOrganizationChart"/>
    <dgm:cxn modelId="{BAB61F70-F429-4434-9465-4D00AADA7B65}" type="presParOf" srcId="{BBB0E6D4-8C59-4518-B3EC-1BEA2258679A}" destId="{CAB0D6E5-1370-4467-B164-43CBF533FD9C}" srcOrd="1" destOrd="0" presId="urn:microsoft.com/office/officeart/2009/3/layout/HorizontalOrganizationChart"/>
    <dgm:cxn modelId="{AB99871B-B2C2-4428-839B-C9D7C6D1FE75}" type="presParOf" srcId="{CAB0D6E5-1370-4467-B164-43CBF533FD9C}" destId="{6A0F3CD4-46A0-42BC-93D7-D658FB731FC9}" srcOrd="0" destOrd="0" presId="urn:microsoft.com/office/officeart/2009/3/layout/HorizontalOrganizationChart"/>
    <dgm:cxn modelId="{7D53FCDF-CF9E-4347-8A29-AA289C4B129A}" type="presParOf" srcId="{CAB0D6E5-1370-4467-B164-43CBF533FD9C}" destId="{066924B5-09DE-4667-B833-AB32A9BDD47F}" srcOrd="1" destOrd="0" presId="urn:microsoft.com/office/officeart/2009/3/layout/HorizontalOrganizationChart"/>
    <dgm:cxn modelId="{19249430-E53F-49F7-AC89-05FCED43367E}" type="presParOf" srcId="{066924B5-09DE-4667-B833-AB32A9BDD47F}" destId="{5252C510-C97D-4F77-B8ED-1F94FC274DCB}" srcOrd="0" destOrd="0" presId="urn:microsoft.com/office/officeart/2009/3/layout/HorizontalOrganizationChart"/>
    <dgm:cxn modelId="{2DCC0DF0-2A6A-4F8D-9811-94FB940492AF}" type="presParOf" srcId="{5252C510-C97D-4F77-B8ED-1F94FC274DCB}" destId="{62A78D70-3998-4987-9843-FFE885C75542}" srcOrd="0" destOrd="0" presId="urn:microsoft.com/office/officeart/2009/3/layout/HorizontalOrganizationChart"/>
    <dgm:cxn modelId="{CCC66A3D-5375-419F-81AD-4025BC61A119}" type="presParOf" srcId="{5252C510-C97D-4F77-B8ED-1F94FC274DCB}" destId="{FF6263F8-17A5-4E15-B6A2-2F4D32250647}" srcOrd="1" destOrd="0" presId="urn:microsoft.com/office/officeart/2009/3/layout/HorizontalOrganizationChart"/>
    <dgm:cxn modelId="{F4258723-6798-4AFA-AFD5-1A2F03DE8B68}" type="presParOf" srcId="{066924B5-09DE-4667-B833-AB32A9BDD47F}" destId="{E6D3E0B9-D269-4B0B-814E-A7F88425AE16}" srcOrd="1" destOrd="0" presId="urn:microsoft.com/office/officeart/2009/3/layout/HorizontalOrganizationChart"/>
    <dgm:cxn modelId="{6777C679-1B8F-4979-9527-C3961975EADE}" type="presParOf" srcId="{066924B5-09DE-4667-B833-AB32A9BDD47F}" destId="{C989F478-9FE1-4AD9-A8BB-EB19410F1204}" srcOrd="2" destOrd="0" presId="urn:microsoft.com/office/officeart/2009/3/layout/HorizontalOrganizationChart"/>
    <dgm:cxn modelId="{14DAA8DD-89E5-41B0-83F3-C0CCBA59E84E}" type="presParOf" srcId="{CAB0D6E5-1370-4467-B164-43CBF533FD9C}" destId="{A8A36CEC-7854-4D2C-B4B1-43B7B0170079}" srcOrd="2" destOrd="0" presId="urn:microsoft.com/office/officeart/2009/3/layout/HorizontalOrganizationChart"/>
    <dgm:cxn modelId="{A97F7B88-93A5-4900-B985-58BECE0FE1E0}" type="presParOf" srcId="{CAB0D6E5-1370-4467-B164-43CBF533FD9C}" destId="{DDCEE618-9F43-4E2F-B81C-52152176A72B}" srcOrd="3" destOrd="0" presId="urn:microsoft.com/office/officeart/2009/3/layout/HorizontalOrganizationChart"/>
    <dgm:cxn modelId="{89F743F6-7D9A-47F1-87CF-079D7E38156D}" type="presParOf" srcId="{DDCEE618-9F43-4E2F-B81C-52152176A72B}" destId="{B88625B3-6020-4DCC-B1E7-60CAE7DAD0CD}" srcOrd="0" destOrd="0" presId="urn:microsoft.com/office/officeart/2009/3/layout/HorizontalOrganizationChart"/>
    <dgm:cxn modelId="{9A638600-B5D3-4EB7-B79D-0560C3D0DF9A}" type="presParOf" srcId="{B88625B3-6020-4DCC-B1E7-60CAE7DAD0CD}" destId="{9C690115-1714-40F3-85BE-105291D84643}" srcOrd="0" destOrd="0" presId="urn:microsoft.com/office/officeart/2009/3/layout/HorizontalOrganizationChart"/>
    <dgm:cxn modelId="{912833B2-9FFB-4E2F-8868-9B47398C4B8E}" type="presParOf" srcId="{B88625B3-6020-4DCC-B1E7-60CAE7DAD0CD}" destId="{72FC39AB-D6FF-4C81-B674-DE1348C4A6FF}" srcOrd="1" destOrd="0" presId="urn:microsoft.com/office/officeart/2009/3/layout/HorizontalOrganizationChart"/>
    <dgm:cxn modelId="{1C566454-EA94-49D5-900B-735C5A87CA83}" type="presParOf" srcId="{DDCEE618-9F43-4E2F-B81C-52152176A72B}" destId="{73629600-B2A4-4E7F-A0E7-3A990E39ADC1}" srcOrd="1" destOrd="0" presId="urn:microsoft.com/office/officeart/2009/3/layout/HorizontalOrganizationChart"/>
    <dgm:cxn modelId="{DABB1A6C-3AA0-4663-921B-8F64B79D036D}" type="presParOf" srcId="{DDCEE618-9F43-4E2F-B81C-52152176A72B}" destId="{1D158E50-26DA-42BC-A49F-031934EA3EE1}" srcOrd="2" destOrd="0" presId="urn:microsoft.com/office/officeart/2009/3/layout/HorizontalOrganizationChart"/>
    <dgm:cxn modelId="{7B83BBCF-EC98-4262-9E4E-DE3ABF019CF1}" type="presParOf" srcId="{CAB0D6E5-1370-4467-B164-43CBF533FD9C}" destId="{256F3201-B32A-4192-ACBA-4D277C5DA20A}" srcOrd="4" destOrd="0" presId="urn:microsoft.com/office/officeart/2009/3/layout/HorizontalOrganizationChart"/>
    <dgm:cxn modelId="{886CDEBE-180D-4877-95CC-E4D3DEC5DC39}" type="presParOf" srcId="{CAB0D6E5-1370-4467-B164-43CBF533FD9C}" destId="{9BB57286-21BA-4FC3-AD9F-F0A3294781AA}" srcOrd="5" destOrd="0" presId="urn:microsoft.com/office/officeart/2009/3/layout/HorizontalOrganizationChart"/>
    <dgm:cxn modelId="{1F4C7705-E1A3-46D2-9643-0ED515F0F88E}" type="presParOf" srcId="{9BB57286-21BA-4FC3-AD9F-F0A3294781AA}" destId="{5F91328F-C727-4928-93F5-D020B5CD2A94}" srcOrd="0" destOrd="0" presId="urn:microsoft.com/office/officeart/2009/3/layout/HorizontalOrganizationChart"/>
    <dgm:cxn modelId="{DB577475-A890-4FAB-9347-54CE21288FDE}" type="presParOf" srcId="{5F91328F-C727-4928-93F5-D020B5CD2A94}" destId="{12549E6A-BB28-4748-9776-B48DC2738640}" srcOrd="0" destOrd="0" presId="urn:microsoft.com/office/officeart/2009/3/layout/HorizontalOrganizationChart"/>
    <dgm:cxn modelId="{4DC1638E-E39C-44E9-BAF3-64DA6169CA73}" type="presParOf" srcId="{5F91328F-C727-4928-93F5-D020B5CD2A94}" destId="{7BBABCD7-5B8C-4F06-99D5-8F546795FDC5}" srcOrd="1" destOrd="0" presId="urn:microsoft.com/office/officeart/2009/3/layout/HorizontalOrganizationChart"/>
    <dgm:cxn modelId="{02CE7390-E826-4F30-8DA9-926E40ECCCEC}" type="presParOf" srcId="{9BB57286-21BA-4FC3-AD9F-F0A3294781AA}" destId="{4E2E5B0D-9733-4B8D-9068-2CCCF3005B8D}" srcOrd="1" destOrd="0" presId="urn:microsoft.com/office/officeart/2009/3/layout/HorizontalOrganizationChart"/>
    <dgm:cxn modelId="{C93DB3AA-D67C-4CEC-BAA0-3E16B6F60B0B}" type="presParOf" srcId="{9BB57286-21BA-4FC3-AD9F-F0A3294781AA}" destId="{003D4408-D270-4E44-8B9C-5FE5BFB4388E}" srcOrd="2" destOrd="0" presId="urn:microsoft.com/office/officeart/2009/3/layout/HorizontalOrganizationChart"/>
    <dgm:cxn modelId="{5B5F9D7E-9BBE-4419-B58D-F05E009DA50E}" type="presParOf" srcId="{CAB0D6E5-1370-4467-B164-43CBF533FD9C}" destId="{3E5FA730-6429-4BB3-953D-9DE20657EBF8}" srcOrd="6" destOrd="0" presId="urn:microsoft.com/office/officeart/2009/3/layout/HorizontalOrganizationChart"/>
    <dgm:cxn modelId="{7089ED73-5609-4F0A-8FCC-61A1D111F044}" type="presParOf" srcId="{CAB0D6E5-1370-4467-B164-43CBF533FD9C}" destId="{9F51DF87-D4EA-4F77-AE40-CFD438F246CF}" srcOrd="7" destOrd="0" presId="urn:microsoft.com/office/officeart/2009/3/layout/HorizontalOrganizationChart"/>
    <dgm:cxn modelId="{79B75F0A-90D9-47EF-9089-7DCB20E281DE}" type="presParOf" srcId="{9F51DF87-D4EA-4F77-AE40-CFD438F246CF}" destId="{A487C707-9D94-46F0-9031-C398D9C74AE2}" srcOrd="0" destOrd="0" presId="urn:microsoft.com/office/officeart/2009/3/layout/HorizontalOrganizationChart"/>
    <dgm:cxn modelId="{7210C034-0B09-457C-9A59-76353FF32B60}" type="presParOf" srcId="{A487C707-9D94-46F0-9031-C398D9C74AE2}" destId="{FD8B6553-E41D-48AB-A67F-B783DDEE52A1}" srcOrd="0" destOrd="0" presId="urn:microsoft.com/office/officeart/2009/3/layout/HorizontalOrganizationChart"/>
    <dgm:cxn modelId="{9CD4B104-4D91-4810-8360-FE51110145F6}" type="presParOf" srcId="{A487C707-9D94-46F0-9031-C398D9C74AE2}" destId="{004948ED-448C-436C-A9E4-11A2A10A3E3F}" srcOrd="1" destOrd="0" presId="urn:microsoft.com/office/officeart/2009/3/layout/HorizontalOrganizationChart"/>
    <dgm:cxn modelId="{0177F8F1-7E09-4293-851D-EB56BDCECAA0}" type="presParOf" srcId="{9F51DF87-D4EA-4F77-AE40-CFD438F246CF}" destId="{77A1955C-2D27-4770-AC4A-1E7901568414}" srcOrd="1" destOrd="0" presId="urn:microsoft.com/office/officeart/2009/3/layout/HorizontalOrganizationChart"/>
    <dgm:cxn modelId="{C70DC35C-552A-45C1-90C0-99AB51282526}" type="presParOf" srcId="{9F51DF87-D4EA-4F77-AE40-CFD438F246CF}" destId="{D3DB20C5-BD62-4638-B45F-B4FC39FE2527}" srcOrd="2" destOrd="0" presId="urn:microsoft.com/office/officeart/2009/3/layout/HorizontalOrganizationChart"/>
    <dgm:cxn modelId="{7EA8C43D-C2AB-42AD-B7D5-3DDB3AE7BB6F}" type="presParOf" srcId="{CAB0D6E5-1370-4467-B164-43CBF533FD9C}" destId="{78D12A17-9293-49EE-AB1C-DE20A68E6EA2}" srcOrd="8" destOrd="0" presId="urn:microsoft.com/office/officeart/2009/3/layout/HorizontalOrganizationChart"/>
    <dgm:cxn modelId="{3B9E4D2B-65AC-4AD3-913B-5928FB8C6B99}" type="presParOf" srcId="{CAB0D6E5-1370-4467-B164-43CBF533FD9C}" destId="{027E79C1-A5C4-4D0A-8B15-B9876FBD2C00}" srcOrd="9" destOrd="0" presId="urn:microsoft.com/office/officeart/2009/3/layout/HorizontalOrganizationChart"/>
    <dgm:cxn modelId="{BCEAE5CD-B2C4-4876-B8BC-D3BB6F2D3520}" type="presParOf" srcId="{027E79C1-A5C4-4D0A-8B15-B9876FBD2C00}" destId="{C734883E-0667-4E15-BF04-62675096549A}" srcOrd="0" destOrd="0" presId="urn:microsoft.com/office/officeart/2009/3/layout/HorizontalOrganizationChart"/>
    <dgm:cxn modelId="{A580737F-45EE-4760-B23E-050438263CBA}" type="presParOf" srcId="{C734883E-0667-4E15-BF04-62675096549A}" destId="{2723085C-0DC1-4BA3-9013-12C705040080}" srcOrd="0" destOrd="0" presId="urn:microsoft.com/office/officeart/2009/3/layout/HorizontalOrganizationChart"/>
    <dgm:cxn modelId="{2A11DEE7-F492-4CC8-A758-DF5FB6C52512}" type="presParOf" srcId="{C734883E-0667-4E15-BF04-62675096549A}" destId="{763BF5F0-A011-46FC-83E7-F729D67E595A}" srcOrd="1" destOrd="0" presId="urn:microsoft.com/office/officeart/2009/3/layout/HorizontalOrganizationChart"/>
    <dgm:cxn modelId="{4AB22B79-3C17-4AD1-98F4-6AD3860FF09B}" type="presParOf" srcId="{027E79C1-A5C4-4D0A-8B15-B9876FBD2C00}" destId="{A5AADB7F-487E-40B5-B045-154076FD558F}" srcOrd="1" destOrd="0" presId="urn:microsoft.com/office/officeart/2009/3/layout/HorizontalOrganizationChart"/>
    <dgm:cxn modelId="{C3ABE75B-37DE-40A8-A2C0-1E3ED43B374D}" type="presParOf" srcId="{027E79C1-A5C4-4D0A-8B15-B9876FBD2C00}" destId="{D3226476-2A78-45F2-BF9C-AAF55F8496EC}" srcOrd="2" destOrd="0" presId="urn:microsoft.com/office/officeart/2009/3/layout/HorizontalOrganizationChart"/>
    <dgm:cxn modelId="{A0A1D79B-FE4C-4AA4-A75C-EA7A65FE73F8}" type="presParOf" srcId="{BBB0E6D4-8C59-4518-B3EC-1BEA2258679A}" destId="{606B094A-6CC5-4FF2-A358-54AC174DD2D3}" srcOrd="2" destOrd="0" presId="urn:microsoft.com/office/officeart/2009/3/layout/HorizontalOrganizationChart"/>
    <dgm:cxn modelId="{A27AA865-A662-4D37-9438-8A04B8A76F80}" type="presParOf" srcId="{2F587A1F-AF8F-48DB-94D7-27F222B7280E}" destId="{D9A322C6-7A63-4A35-9915-9DA1EF04FB4E}"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8939DDF-25B1-42A4-AA8C-949E4261538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t-IT"/>
        </a:p>
      </dgm:t>
    </dgm:pt>
    <dgm:pt modelId="{3825579B-6C0F-4719-BBC8-CF939FC73571}">
      <dgm:prSet phldrT="[Testo]" custT="1"/>
      <dgm:spPr>
        <a:solidFill>
          <a:srgbClr val="46637D"/>
        </a:solidFill>
      </dgm:spPr>
      <dgm:t>
        <a:bodyPr/>
        <a:lstStyle/>
        <a:p>
          <a:r>
            <a:rPr lang="it-IT" altLang="it-IT" sz="2200" dirty="0">
              <a:latin typeface="Abadi" panose="020B0604020104020204" pitchFamily="34" charset="0"/>
            </a:rPr>
            <a:t>Fa riferimento alla possibilità di prestare attenzione a più cose contemporaneamente.</a:t>
          </a:r>
          <a:endParaRPr lang="it-IT" sz="2200" dirty="0">
            <a:latin typeface="Abadi" panose="020B0604020104020204" pitchFamily="34" charset="0"/>
          </a:endParaRPr>
        </a:p>
      </dgm:t>
    </dgm:pt>
    <dgm:pt modelId="{64D1220E-6A14-4B7B-93EA-21458DEF72F1}" type="parTrans" cxnId="{4F0867FA-1DF4-433E-9CAC-85A4C308FAB5}">
      <dgm:prSet/>
      <dgm:spPr/>
      <dgm:t>
        <a:bodyPr/>
        <a:lstStyle/>
        <a:p>
          <a:endParaRPr lang="it-IT" sz="2200">
            <a:latin typeface="Abadi" panose="020B0604020104020204" pitchFamily="34" charset="0"/>
          </a:endParaRPr>
        </a:p>
      </dgm:t>
    </dgm:pt>
    <dgm:pt modelId="{7B52F0F2-B193-41BF-9585-43A64D8FC679}" type="sibTrans" cxnId="{4F0867FA-1DF4-433E-9CAC-85A4C308FAB5}">
      <dgm:prSet/>
      <dgm:spPr/>
      <dgm:t>
        <a:bodyPr/>
        <a:lstStyle/>
        <a:p>
          <a:endParaRPr lang="it-IT" sz="2200">
            <a:latin typeface="Abadi" panose="020B0604020104020204" pitchFamily="34" charset="0"/>
          </a:endParaRPr>
        </a:p>
      </dgm:t>
    </dgm:pt>
    <dgm:pt modelId="{F33B2AA7-1162-422D-AD85-6B27A938D315}">
      <dgm:prSet phldrT="[Testo]" custT="1"/>
      <dgm:spPr>
        <a:solidFill>
          <a:srgbClr val="46637D"/>
        </a:solidFill>
      </dgm:spPr>
      <dgm:t>
        <a:bodyPr/>
        <a:lstStyle/>
        <a:p>
          <a:r>
            <a:rPr lang="it-IT" altLang="it-IT" sz="2200" dirty="0">
              <a:latin typeface="Abadi" panose="020B0604020104020204" pitchFamily="34" charset="0"/>
            </a:rPr>
            <a:t>In un doppio compito, la prestazione ai singoli compiti è peggiore di quella ottenuta dallo stesso soggetto quando è in essi impegnato separatamente. </a:t>
          </a:r>
          <a:endParaRPr lang="it-IT" sz="2200" dirty="0">
            <a:latin typeface="Abadi" panose="020B0604020104020204" pitchFamily="34" charset="0"/>
          </a:endParaRPr>
        </a:p>
      </dgm:t>
    </dgm:pt>
    <dgm:pt modelId="{E0C82B4E-BD65-4B21-9F6E-87894CA3B4EA}" type="parTrans" cxnId="{0D7E7037-F5A2-41D2-BFCB-C7F6F4B17A4F}">
      <dgm:prSet/>
      <dgm:spPr/>
      <dgm:t>
        <a:bodyPr/>
        <a:lstStyle/>
        <a:p>
          <a:endParaRPr lang="it-IT" sz="2200">
            <a:latin typeface="Abadi" panose="020B0604020104020204" pitchFamily="34" charset="0"/>
          </a:endParaRPr>
        </a:p>
      </dgm:t>
    </dgm:pt>
    <dgm:pt modelId="{BBF7F939-FC9F-45FF-B253-71E5A9D4EEB1}" type="sibTrans" cxnId="{0D7E7037-F5A2-41D2-BFCB-C7F6F4B17A4F}">
      <dgm:prSet/>
      <dgm:spPr/>
      <dgm:t>
        <a:bodyPr/>
        <a:lstStyle/>
        <a:p>
          <a:endParaRPr lang="it-IT" sz="2200">
            <a:latin typeface="Abadi" panose="020B0604020104020204" pitchFamily="34" charset="0"/>
          </a:endParaRPr>
        </a:p>
      </dgm:t>
    </dgm:pt>
    <dgm:pt modelId="{46109260-1E8F-47B3-B7EB-555046E112A0}">
      <dgm:prSet phldrT="[Testo]" custT="1"/>
      <dgm:spPr>
        <a:solidFill>
          <a:srgbClr val="46637D"/>
        </a:solidFill>
      </dgm:spPr>
      <dgm:t>
        <a:bodyPr/>
        <a:lstStyle/>
        <a:p>
          <a:r>
            <a:rPr lang="it-IT" altLang="it-IT" sz="2200" dirty="0">
              <a:latin typeface="Abadi" panose="020B0604020104020204" pitchFamily="34" charset="0"/>
            </a:rPr>
            <a:t>Qualsiasi compito venga eseguito contemporaneamente ad un altro (ad esempio studiare con la radio accesa) perde di efficacia e la sottrae al secondo compito.  </a:t>
          </a:r>
          <a:endParaRPr lang="it-IT" sz="2200" dirty="0">
            <a:latin typeface="Abadi" panose="020B0604020104020204" pitchFamily="34" charset="0"/>
          </a:endParaRPr>
        </a:p>
      </dgm:t>
    </dgm:pt>
    <dgm:pt modelId="{E8BF291D-8C83-4AC4-A5E7-5899B8088090}" type="parTrans" cxnId="{EC7FD873-DD7A-4052-9788-DF32771D601B}">
      <dgm:prSet/>
      <dgm:spPr/>
      <dgm:t>
        <a:bodyPr/>
        <a:lstStyle/>
        <a:p>
          <a:endParaRPr lang="it-IT" sz="2200">
            <a:latin typeface="Abadi" panose="020B0604020104020204" pitchFamily="34" charset="0"/>
          </a:endParaRPr>
        </a:p>
      </dgm:t>
    </dgm:pt>
    <dgm:pt modelId="{B4C7284D-81D2-4F42-A257-A1E097ECFC2E}" type="sibTrans" cxnId="{EC7FD873-DD7A-4052-9788-DF32771D601B}">
      <dgm:prSet/>
      <dgm:spPr/>
      <dgm:t>
        <a:bodyPr/>
        <a:lstStyle/>
        <a:p>
          <a:endParaRPr lang="it-IT" sz="2200">
            <a:latin typeface="Abadi" panose="020B0604020104020204" pitchFamily="34" charset="0"/>
          </a:endParaRPr>
        </a:p>
      </dgm:t>
    </dgm:pt>
    <dgm:pt modelId="{4C294253-28CE-41AA-82FB-CC70EE81BEDB}">
      <dgm:prSet phldrT="[Testo]" custT="1"/>
      <dgm:spPr>
        <a:solidFill>
          <a:srgbClr val="A4CDE4">
            <a:alpha val="90000"/>
          </a:srgbClr>
        </a:solidFill>
        <a:ln>
          <a:noFill/>
        </a:ln>
      </dgm:spPr>
      <dgm:t>
        <a:bodyPr/>
        <a:lstStyle/>
        <a:p>
          <a:r>
            <a:rPr lang="it-IT" altLang="it-IT" sz="2200" dirty="0">
              <a:latin typeface="Abadi" panose="020B0604020104020204" pitchFamily="34" charset="0"/>
            </a:rPr>
            <a:t>Es: doppio compito</a:t>
          </a:r>
          <a:r>
            <a:rPr lang="it-IT" altLang="it-IT" sz="2200" i="1" dirty="0">
              <a:latin typeface="Abadi" panose="020B0604020104020204" pitchFamily="34" charset="0"/>
            </a:rPr>
            <a:t>.</a:t>
          </a:r>
          <a:endParaRPr lang="it-IT" sz="2200" dirty="0">
            <a:latin typeface="Abadi" panose="020B0604020104020204" pitchFamily="34" charset="0"/>
          </a:endParaRPr>
        </a:p>
      </dgm:t>
    </dgm:pt>
    <dgm:pt modelId="{766A00D1-1D73-43D5-AE80-3C320276F18D}" type="parTrans" cxnId="{662CC611-3D9F-4FFF-9DF1-A85E5FD90203}">
      <dgm:prSet/>
      <dgm:spPr/>
      <dgm:t>
        <a:bodyPr/>
        <a:lstStyle/>
        <a:p>
          <a:endParaRPr lang="it-IT" sz="2200"/>
        </a:p>
      </dgm:t>
    </dgm:pt>
    <dgm:pt modelId="{C11F3051-48F6-4300-BDEB-42EE185D13A2}" type="sibTrans" cxnId="{662CC611-3D9F-4FFF-9DF1-A85E5FD90203}">
      <dgm:prSet/>
      <dgm:spPr/>
      <dgm:t>
        <a:bodyPr/>
        <a:lstStyle/>
        <a:p>
          <a:endParaRPr lang="it-IT" sz="2200"/>
        </a:p>
      </dgm:t>
    </dgm:pt>
    <dgm:pt modelId="{E4776AE8-4EB2-40E1-846D-607B97BE624D}">
      <dgm:prSet phldrT="[Testo]" custT="1"/>
      <dgm:spPr>
        <a:solidFill>
          <a:srgbClr val="A4CDE4"/>
        </a:solidFill>
        <a:ln>
          <a:solidFill>
            <a:srgbClr val="FFE0F8">
              <a:alpha val="90000"/>
            </a:srgbClr>
          </a:solidFill>
        </a:ln>
      </dgm:spPr>
      <dgm:t>
        <a:bodyPr/>
        <a:lstStyle/>
        <a:p>
          <a:r>
            <a:rPr lang="it-IT" altLang="it-IT" sz="2200" dirty="0">
              <a:latin typeface="Abadi" panose="020B0604020104020204" pitchFamily="34" charset="0"/>
            </a:rPr>
            <a:t>Accade soprattutto se le due attività utilizzano la stessa modalità sensoriale.</a:t>
          </a:r>
        </a:p>
        <a:p>
          <a:r>
            <a:rPr lang="it-IT" sz="2200" b="0" dirty="0">
              <a:solidFill>
                <a:schemeClr val="tx1"/>
              </a:solidFill>
              <a:latin typeface="Abadi" panose="020B0604020104020204" pitchFamily="34" charset="0"/>
              <a:sym typeface="Wingdings" panose="05000000000000000000" pitchFamily="2" charset="2"/>
            </a:rPr>
            <a:t> Dedicarsi solo allo studio, anche se per un tempo inferiore.</a:t>
          </a:r>
          <a:endParaRPr lang="it-IT" sz="2200" b="0" dirty="0">
            <a:solidFill>
              <a:schemeClr val="tx1"/>
            </a:solidFill>
            <a:latin typeface="Abadi" panose="020B0604020104020204" pitchFamily="34" charset="0"/>
          </a:endParaRPr>
        </a:p>
      </dgm:t>
    </dgm:pt>
    <dgm:pt modelId="{7843CCFC-2A7B-473B-8DF6-289C305095FE}" type="sibTrans" cxnId="{B6EAA5EA-2472-4B9D-AFA5-9DF0B1AC9783}">
      <dgm:prSet/>
      <dgm:spPr/>
      <dgm:t>
        <a:bodyPr/>
        <a:lstStyle/>
        <a:p>
          <a:endParaRPr lang="it-IT" sz="2200"/>
        </a:p>
      </dgm:t>
    </dgm:pt>
    <dgm:pt modelId="{E67FB0EC-A854-42BA-B582-B7F00D2941D8}" type="parTrans" cxnId="{B6EAA5EA-2472-4B9D-AFA5-9DF0B1AC9783}">
      <dgm:prSet/>
      <dgm:spPr/>
      <dgm:t>
        <a:bodyPr/>
        <a:lstStyle/>
        <a:p>
          <a:endParaRPr lang="it-IT" sz="2200"/>
        </a:p>
      </dgm:t>
    </dgm:pt>
    <dgm:pt modelId="{190D9098-D6E6-4935-8580-8983116350E3}" type="pres">
      <dgm:prSet presAssocID="{18939DDF-25B1-42A4-AA8C-949E4261538C}" presName="Name0" presStyleCnt="0">
        <dgm:presLayoutVars>
          <dgm:dir/>
          <dgm:animLvl val="lvl"/>
          <dgm:resizeHandles val="exact"/>
        </dgm:presLayoutVars>
      </dgm:prSet>
      <dgm:spPr/>
    </dgm:pt>
    <dgm:pt modelId="{C51015E8-53F0-4AB0-86F9-7938BC31CD4C}" type="pres">
      <dgm:prSet presAssocID="{46109260-1E8F-47B3-B7EB-555046E112A0}" presName="boxAndChildren" presStyleCnt="0"/>
      <dgm:spPr/>
    </dgm:pt>
    <dgm:pt modelId="{8C573175-CCFE-4533-ACBC-25358D0E7257}" type="pres">
      <dgm:prSet presAssocID="{46109260-1E8F-47B3-B7EB-555046E112A0}" presName="parentTextBox" presStyleLbl="node1" presStyleIdx="0" presStyleCnt="3"/>
      <dgm:spPr/>
    </dgm:pt>
    <dgm:pt modelId="{DC5C18E0-3C45-4262-A313-45E10FAAEFFD}" type="pres">
      <dgm:prSet presAssocID="{46109260-1E8F-47B3-B7EB-555046E112A0}" presName="entireBox" presStyleLbl="node1" presStyleIdx="0" presStyleCnt="3"/>
      <dgm:spPr/>
    </dgm:pt>
    <dgm:pt modelId="{BED24BD0-F50A-44F5-8E38-B77A01539937}" type="pres">
      <dgm:prSet presAssocID="{46109260-1E8F-47B3-B7EB-555046E112A0}" presName="descendantBox" presStyleCnt="0"/>
      <dgm:spPr/>
    </dgm:pt>
    <dgm:pt modelId="{3192F953-5B6B-4324-AD59-8D39D356E985}" type="pres">
      <dgm:prSet presAssocID="{E4776AE8-4EB2-40E1-846D-607B97BE624D}" presName="childTextBox" presStyleLbl="fgAccFollowNode1" presStyleIdx="0" presStyleCnt="2" custScaleY="119514" custLinFactNeighborX="94">
        <dgm:presLayoutVars>
          <dgm:bulletEnabled val="1"/>
        </dgm:presLayoutVars>
      </dgm:prSet>
      <dgm:spPr/>
    </dgm:pt>
    <dgm:pt modelId="{A683AF4F-327C-496E-A6BA-50BE22BBEE2A}" type="pres">
      <dgm:prSet presAssocID="{BBF7F939-FC9F-45FF-B253-71E5A9D4EEB1}" presName="sp" presStyleCnt="0"/>
      <dgm:spPr/>
    </dgm:pt>
    <dgm:pt modelId="{0C723093-05D3-48F5-B8B1-2FFBF5F133E9}" type="pres">
      <dgm:prSet presAssocID="{F33B2AA7-1162-422D-AD85-6B27A938D315}" presName="arrowAndChildren" presStyleCnt="0"/>
      <dgm:spPr/>
    </dgm:pt>
    <dgm:pt modelId="{F25C3AAC-9157-475C-AFE1-3E1493F7CC3F}" type="pres">
      <dgm:prSet presAssocID="{F33B2AA7-1162-422D-AD85-6B27A938D315}" presName="parentTextArrow" presStyleLbl="node1" presStyleIdx="1" presStyleCnt="3" custScaleY="70541"/>
      <dgm:spPr/>
    </dgm:pt>
    <dgm:pt modelId="{E079500B-D0E7-4036-9CE4-5597745E3028}" type="pres">
      <dgm:prSet presAssocID="{7B52F0F2-B193-41BF-9585-43A64D8FC679}" presName="sp" presStyleCnt="0"/>
      <dgm:spPr/>
    </dgm:pt>
    <dgm:pt modelId="{B0454A88-DE6D-40F6-9211-DDCEB78080E9}" type="pres">
      <dgm:prSet presAssocID="{3825579B-6C0F-4719-BBC8-CF939FC73571}" presName="arrowAndChildren" presStyleCnt="0"/>
      <dgm:spPr/>
    </dgm:pt>
    <dgm:pt modelId="{02225424-99B4-49DF-9BE8-FB1D01FF9BFE}" type="pres">
      <dgm:prSet presAssocID="{3825579B-6C0F-4719-BBC8-CF939FC73571}" presName="parentTextArrow" presStyleLbl="node1" presStyleIdx="1" presStyleCnt="3"/>
      <dgm:spPr/>
    </dgm:pt>
    <dgm:pt modelId="{8B62342B-759A-4B5C-AA9A-80112CE3309A}" type="pres">
      <dgm:prSet presAssocID="{3825579B-6C0F-4719-BBC8-CF939FC73571}" presName="arrow" presStyleLbl="node1" presStyleIdx="2" presStyleCnt="3" custScaleY="73069"/>
      <dgm:spPr/>
    </dgm:pt>
    <dgm:pt modelId="{7C1D0CC9-72D3-4E2B-B636-805B23898B76}" type="pres">
      <dgm:prSet presAssocID="{3825579B-6C0F-4719-BBC8-CF939FC73571}" presName="descendantArrow" presStyleCnt="0"/>
      <dgm:spPr/>
    </dgm:pt>
    <dgm:pt modelId="{AB835387-1B67-4C34-9C5B-0E987EE7C159}" type="pres">
      <dgm:prSet presAssocID="{4C294253-28CE-41AA-82FB-CC70EE81BEDB}" presName="childTextArrow" presStyleLbl="fgAccFollowNode1" presStyleIdx="1" presStyleCnt="2" custScaleY="72197" custLinFactNeighborX="-240" custLinFactNeighborY="-3053">
        <dgm:presLayoutVars>
          <dgm:bulletEnabled val="1"/>
        </dgm:presLayoutVars>
      </dgm:prSet>
      <dgm:spPr/>
    </dgm:pt>
  </dgm:ptLst>
  <dgm:cxnLst>
    <dgm:cxn modelId="{662CC611-3D9F-4FFF-9DF1-A85E5FD90203}" srcId="{3825579B-6C0F-4719-BBC8-CF939FC73571}" destId="{4C294253-28CE-41AA-82FB-CC70EE81BEDB}" srcOrd="0" destOrd="0" parTransId="{766A00D1-1D73-43D5-AE80-3C320276F18D}" sibTransId="{C11F3051-48F6-4300-BDEB-42EE185D13A2}"/>
    <dgm:cxn modelId="{388C0B34-6FD7-4D7E-809E-28C81830B90E}" type="presOf" srcId="{3825579B-6C0F-4719-BBC8-CF939FC73571}" destId="{8B62342B-759A-4B5C-AA9A-80112CE3309A}" srcOrd="1" destOrd="0" presId="urn:microsoft.com/office/officeart/2005/8/layout/process4"/>
    <dgm:cxn modelId="{0D7E7037-F5A2-41D2-BFCB-C7F6F4B17A4F}" srcId="{18939DDF-25B1-42A4-AA8C-949E4261538C}" destId="{F33B2AA7-1162-422D-AD85-6B27A938D315}" srcOrd="1" destOrd="0" parTransId="{E0C82B4E-BD65-4B21-9F6E-87894CA3B4EA}" sibTransId="{BBF7F939-FC9F-45FF-B253-71E5A9D4EEB1}"/>
    <dgm:cxn modelId="{EC7FD873-DD7A-4052-9788-DF32771D601B}" srcId="{18939DDF-25B1-42A4-AA8C-949E4261538C}" destId="{46109260-1E8F-47B3-B7EB-555046E112A0}" srcOrd="2" destOrd="0" parTransId="{E8BF291D-8C83-4AC4-A5E7-5899B8088090}" sibTransId="{B4C7284D-81D2-4F42-A257-A1E097ECFC2E}"/>
    <dgm:cxn modelId="{BA24F17B-D57A-47E2-9C48-6CFE2A5335D1}" type="presOf" srcId="{F33B2AA7-1162-422D-AD85-6B27A938D315}" destId="{F25C3AAC-9157-475C-AFE1-3E1493F7CC3F}" srcOrd="0" destOrd="0" presId="urn:microsoft.com/office/officeart/2005/8/layout/process4"/>
    <dgm:cxn modelId="{0B620C80-B7BA-4586-B892-16E90F052A87}" type="presOf" srcId="{3825579B-6C0F-4719-BBC8-CF939FC73571}" destId="{02225424-99B4-49DF-9BE8-FB1D01FF9BFE}" srcOrd="0" destOrd="0" presId="urn:microsoft.com/office/officeart/2005/8/layout/process4"/>
    <dgm:cxn modelId="{FDBAF1A7-7340-40AA-8616-15B03C5095D8}" type="presOf" srcId="{18939DDF-25B1-42A4-AA8C-949E4261538C}" destId="{190D9098-D6E6-4935-8580-8983116350E3}" srcOrd="0" destOrd="0" presId="urn:microsoft.com/office/officeart/2005/8/layout/process4"/>
    <dgm:cxn modelId="{A501EBAC-3EAD-452A-85EC-C0BF96462DB0}" type="presOf" srcId="{E4776AE8-4EB2-40E1-846D-607B97BE624D}" destId="{3192F953-5B6B-4324-AD59-8D39D356E985}" srcOrd="0" destOrd="0" presId="urn:microsoft.com/office/officeart/2005/8/layout/process4"/>
    <dgm:cxn modelId="{9682A7D6-38EA-4B8B-ADD2-0953BCF81105}" type="presOf" srcId="{4C294253-28CE-41AA-82FB-CC70EE81BEDB}" destId="{AB835387-1B67-4C34-9C5B-0E987EE7C159}" srcOrd="0" destOrd="0" presId="urn:microsoft.com/office/officeart/2005/8/layout/process4"/>
    <dgm:cxn modelId="{02C6E2DC-9854-4AE9-ADB0-E34C9E80A4E0}" type="presOf" srcId="{46109260-1E8F-47B3-B7EB-555046E112A0}" destId="{8C573175-CCFE-4533-ACBC-25358D0E7257}" srcOrd="0" destOrd="0" presId="urn:microsoft.com/office/officeart/2005/8/layout/process4"/>
    <dgm:cxn modelId="{B6EAA5EA-2472-4B9D-AFA5-9DF0B1AC9783}" srcId="{46109260-1E8F-47B3-B7EB-555046E112A0}" destId="{E4776AE8-4EB2-40E1-846D-607B97BE624D}" srcOrd="0" destOrd="0" parTransId="{E67FB0EC-A854-42BA-B582-B7F00D2941D8}" sibTransId="{7843CCFC-2A7B-473B-8DF6-289C305095FE}"/>
    <dgm:cxn modelId="{B143CAEE-B1DC-4BE3-AEB1-2FD9AD76F8AF}" type="presOf" srcId="{46109260-1E8F-47B3-B7EB-555046E112A0}" destId="{DC5C18E0-3C45-4262-A313-45E10FAAEFFD}" srcOrd="1" destOrd="0" presId="urn:microsoft.com/office/officeart/2005/8/layout/process4"/>
    <dgm:cxn modelId="{4F0867FA-1DF4-433E-9CAC-85A4C308FAB5}" srcId="{18939DDF-25B1-42A4-AA8C-949E4261538C}" destId="{3825579B-6C0F-4719-BBC8-CF939FC73571}" srcOrd="0" destOrd="0" parTransId="{64D1220E-6A14-4B7B-93EA-21458DEF72F1}" sibTransId="{7B52F0F2-B193-41BF-9585-43A64D8FC679}"/>
    <dgm:cxn modelId="{E33AFBF7-48F2-44E3-8674-41E1ECFC82D5}" type="presParOf" srcId="{190D9098-D6E6-4935-8580-8983116350E3}" destId="{C51015E8-53F0-4AB0-86F9-7938BC31CD4C}" srcOrd="0" destOrd="0" presId="urn:microsoft.com/office/officeart/2005/8/layout/process4"/>
    <dgm:cxn modelId="{BEF75BAC-A9B2-42A9-B71E-FE0043119E94}" type="presParOf" srcId="{C51015E8-53F0-4AB0-86F9-7938BC31CD4C}" destId="{8C573175-CCFE-4533-ACBC-25358D0E7257}" srcOrd="0" destOrd="0" presId="urn:microsoft.com/office/officeart/2005/8/layout/process4"/>
    <dgm:cxn modelId="{0433789D-D699-4D79-BA55-BCA97259855B}" type="presParOf" srcId="{C51015E8-53F0-4AB0-86F9-7938BC31CD4C}" destId="{DC5C18E0-3C45-4262-A313-45E10FAAEFFD}" srcOrd="1" destOrd="0" presId="urn:microsoft.com/office/officeart/2005/8/layout/process4"/>
    <dgm:cxn modelId="{937A8B63-3AE9-45A2-9B43-E7AC8E7DDC3B}" type="presParOf" srcId="{C51015E8-53F0-4AB0-86F9-7938BC31CD4C}" destId="{BED24BD0-F50A-44F5-8E38-B77A01539937}" srcOrd="2" destOrd="0" presId="urn:microsoft.com/office/officeart/2005/8/layout/process4"/>
    <dgm:cxn modelId="{48945E63-4689-4CC6-96C9-C0BAD61AC93B}" type="presParOf" srcId="{BED24BD0-F50A-44F5-8E38-B77A01539937}" destId="{3192F953-5B6B-4324-AD59-8D39D356E985}" srcOrd="0" destOrd="0" presId="urn:microsoft.com/office/officeart/2005/8/layout/process4"/>
    <dgm:cxn modelId="{C0FE0FC8-3633-4BD6-B6DC-F6886D0C66D1}" type="presParOf" srcId="{190D9098-D6E6-4935-8580-8983116350E3}" destId="{A683AF4F-327C-496E-A6BA-50BE22BBEE2A}" srcOrd="1" destOrd="0" presId="urn:microsoft.com/office/officeart/2005/8/layout/process4"/>
    <dgm:cxn modelId="{5474EE50-D575-4E23-9FB5-DA281F20C522}" type="presParOf" srcId="{190D9098-D6E6-4935-8580-8983116350E3}" destId="{0C723093-05D3-48F5-B8B1-2FFBF5F133E9}" srcOrd="2" destOrd="0" presId="urn:microsoft.com/office/officeart/2005/8/layout/process4"/>
    <dgm:cxn modelId="{916555F1-06CB-472C-AD29-D1A7E12CE2D5}" type="presParOf" srcId="{0C723093-05D3-48F5-B8B1-2FFBF5F133E9}" destId="{F25C3AAC-9157-475C-AFE1-3E1493F7CC3F}" srcOrd="0" destOrd="0" presId="urn:microsoft.com/office/officeart/2005/8/layout/process4"/>
    <dgm:cxn modelId="{A880B8E5-0E01-4B5A-A672-812846B82BEF}" type="presParOf" srcId="{190D9098-D6E6-4935-8580-8983116350E3}" destId="{E079500B-D0E7-4036-9CE4-5597745E3028}" srcOrd="3" destOrd="0" presId="urn:microsoft.com/office/officeart/2005/8/layout/process4"/>
    <dgm:cxn modelId="{1314F63C-D8D2-4233-A46E-304887D0EDF6}" type="presParOf" srcId="{190D9098-D6E6-4935-8580-8983116350E3}" destId="{B0454A88-DE6D-40F6-9211-DDCEB78080E9}" srcOrd="4" destOrd="0" presId="urn:microsoft.com/office/officeart/2005/8/layout/process4"/>
    <dgm:cxn modelId="{AF87D5F8-2A63-4968-84D5-9C400EBCBDB0}" type="presParOf" srcId="{B0454A88-DE6D-40F6-9211-DDCEB78080E9}" destId="{02225424-99B4-49DF-9BE8-FB1D01FF9BFE}" srcOrd="0" destOrd="0" presId="urn:microsoft.com/office/officeart/2005/8/layout/process4"/>
    <dgm:cxn modelId="{1CB5184E-C4BE-4648-9A2E-4FE112AF8FC7}" type="presParOf" srcId="{B0454A88-DE6D-40F6-9211-DDCEB78080E9}" destId="{8B62342B-759A-4B5C-AA9A-80112CE3309A}" srcOrd="1" destOrd="0" presId="urn:microsoft.com/office/officeart/2005/8/layout/process4"/>
    <dgm:cxn modelId="{8FA1BC76-AE8B-421D-B650-EB9D75510961}" type="presParOf" srcId="{B0454A88-DE6D-40F6-9211-DDCEB78080E9}" destId="{7C1D0CC9-72D3-4E2B-B636-805B23898B76}" srcOrd="2" destOrd="0" presId="urn:microsoft.com/office/officeart/2005/8/layout/process4"/>
    <dgm:cxn modelId="{299831A5-C4BE-4C9C-A7C1-9850C63AD69F}" type="presParOf" srcId="{7C1D0CC9-72D3-4E2B-B636-805B23898B76}" destId="{AB835387-1B67-4C34-9C5B-0E987EE7C159}"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59351C1-5C7E-410E-AA5E-B27B212E38C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it-IT"/>
        </a:p>
      </dgm:t>
    </dgm:pt>
    <dgm:pt modelId="{922BD720-5766-4621-8C09-E9FB26800F88}">
      <dgm:prSet phldrT="[Testo]" custT="1"/>
      <dgm:spPr>
        <a:solidFill>
          <a:srgbClr val="46637D"/>
        </a:solidFill>
      </dgm:spPr>
      <dgm:t>
        <a:bodyPr/>
        <a:lstStyle/>
        <a:p>
          <a:r>
            <a:rPr lang="it-IT" sz="2200" b="1" dirty="0">
              <a:latin typeface="Abadi" panose="020B0604020104020204" pitchFamily="34" charset="0"/>
            </a:rPr>
            <a:t>Parametri che influenzano l’attenzione sostenuta</a:t>
          </a:r>
        </a:p>
      </dgm:t>
    </dgm:pt>
    <dgm:pt modelId="{4DA8FC9A-AA64-466F-9D2C-156116616A49}" type="parTrans" cxnId="{4F0F5544-8D17-4DEF-8198-36655290A09B}">
      <dgm:prSet/>
      <dgm:spPr/>
      <dgm:t>
        <a:bodyPr/>
        <a:lstStyle/>
        <a:p>
          <a:endParaRPr lang="it-IT" sz="2000">
            <a:latin typeface="Abadi" panose="020B0604020104020204" pitchFamily="34" charset="0"/>
          </a:endParaRPr>
        </a:p>
      </dgm:t>
    </dgm:pt>
    <dgm:pt modelId="{BF20C3A0-781C-4249-A3E0-51D244D68765}" type="sibTrans" cxnId="{4F0F5544-8D17-4DEF-8198-36655290A09B}">
      <dgm:prSet/>
      <dgm:spPr/>
      <dgm:t>
        <a:bodyPr/>
        <a:lstStyle/>
        <a:p>
          <a:endParaRPr lang="it-IT" sz="2000">
            <a:latin typeface="Abadi" panose="020B0604020104020204" pitchFamily="34" charset="0"/>
          </a:endParaRPr>
        </a:p>
      </dgm:t>
    </dgm:pt>
    <dgm:pt modelId="{53895AB7-8838-424A-A2BF-2C87C5C0F620}">
      <dgm:prSet phldrT="[Testo]" custT="1"/>
      <dgm:spPr>
        <a:solidFill>
          <a:srgbClr val="6F91AA"/>
        </a:solidFill>
        <a:ln>
          <a:noFill/>
        </a:ln>
      </dgm:spPr>
      <dgm:t>
        <a:bodyPr/>
        <a:lstStyle/>
        <a:p>
          <a:r>
            <a:rPr lang="it-IT" sz="2000" b="1" dirty="0">
              <a:latin typeface="Abadi" panose="020B0604020104020204" pitchFamily="34" charset="0"/>
            </a:rPr>
            <a:t>SALIENZA</a:t>
          </a:r>
        </a:p>
      </dgm:t>
    </dgm:pt>
    <dgm:pt modelId="{645D6D6C-0267-45B0-B80B-395E0DB710E1}" type="parTrans" cxnId="{6E0B91F4-4B5E-488F-9D93-2F2B7FC7A234}">
      <dgm:prSet>
        <dgm:style>
          <a:lnRef idx="1">
            <a:schemeClr val="dk1"/>
          </a:lnRef>
          <a:fillRef idx="0">
            <a:schemeClr val="dk1"/>
          </a:fillRef>
          <a:effectRef idx="0">
            <a:schemeClr val="dk1"/>
          </a:effectRef>
          <a:fontRef idx="minor">
            <a:schemeClr val="tx1"/>
          </a:fontRef>
        </dgm:style>
      </dgm:prSet>
      <dgm:spPr/>
      <dgm:t>
        <a:bodyPr/>
        <a:lstStyle/>
        <a:p>
          <a:endParaRPr lang="it-IT" sz="2000">
            <a:latin typeface="Abadi" panose="020B0604020104020204" pitchFamily="34" charset="0"/>
          </a:endParaRPr>
        </a:p>
      </dgm:t>
    </dgm:pt>
    <dgm:pt modelId="{2E0E448E-D7AE-4C12-84D7-51BBD68F8E12}" type="sibTrans" cxnId="{6E0B91F4-4B5E-488F-9D93-2F2B7FC7A234}">
      <dgm:prSet/>
      <dgm:spPr/>
      <dgm:t>
        <a:bodyPr/>
        <a:lstStyle/>
        <a:p>
          <a:endParaRPr lang="it-IT" sz="2000">
            <a:latin typeface="Abadi" panose="020B0604020104020204" pitchFamily="34" charset="0"/>
          </a:endParaRPr>
        </a:p>
      </dgm:t>
    </dgm:pt>
    <dgm:pt modelId="{829292CC-287A-4E36-A3C4-BA8C31BED09F}">
      <dgm:prSet custT="1"/>
      <dgm:spPr>
        <a:solidFill>
          <a:srgbClr val="A4CDE4"/>
        </a:solidFill>
        <a:ln>
          <a:noFill/>
        </a:ln>
      </dgm:spPr>
      <dgm:t>
        <a:bodyPr/>
        <a:lstStyle/>
        <a:p>
          <a:r>
            <a:rPr lang="it-IT" sz="2100" dirty="0">
              <a:solidFill>
                <a:schemeClr val="tx1"/>
              </a:solidFill>
              <a:latin typeface="Abadi" panose="020B0604020104020204" pitchFamily="34" charset="0"/>
            </a:rPr>
            <a:t>Caratteristiche di uno stimolo in grado di attirare attenzione (ad es. immagini vs parole, colore vs bianco-nero, emotigeno) in quanto fanno leva sulla motivazione e quindi sul controllo volontario</a:t>
          </a:r>
        </a:p>
      </dgm:t>
    </dgm:pt>
    <dgm:pt modelId="{1CF42CC4-A0D1-4DA3-BECF-5B71BAFCF8EF}" type="parTrans" cxnId="{F2DCC6D3-893D-4D57-8352-9C955C449EE4}">
      <dgm:prSet>
        <dgm:style>
          <a:lnRef idx="1">
            <a:schemeClr val="dk1"/>
          </a:lnRef>
          <a:fillRef idx="0">
            <a:schemeClr val="dk1"/>
          </a:fillRef>
          <a:effectRef idx="0">
            <a:schemeClr val="dk1"/>
          </a:effectRef>
          <a:fontRef idx="minor">
            <a:schemeClr val="tx1"/>
          </a:fontRef>
        </dgm:style>
      </dgm:prSet>
      <dgm:spPr/>
      <dgm:t>
        <a:bodyPr/>
        <a:lstStyle/>
        <a:p>
          <a:endParaRPr lang="it-IT" sz="2000"/>
        </a:p>
      </dgm:t>
    </dgm:pt>
    <dgm:pt modelId="{3FC42FBB-3708-4A87-94C9-732FE2D7F104}" type="sibTrans" cxnId="{F2DCC6D3-893D-4D57-8352-9C955C449EE4}">
      <dgm:prSet/>
      <dgm:spPr/>
      <dgm:t>
        <a:bodyPr/>
        <a:lstStyle/>
        <a:p>
          <a:endParaRPr lang="it-IT" sz="2000"/>
        </a:p>
      </dgm:t>
    </dgm:pt>
    <dgm:pt modelId="{2FBC1659-42EA-4BF8-BC33-9D7D7F71F8FD}">
      <dgm:prSet custT="1"/>
      <dgm:spPr>
        <a:solidFill>
          <a:srgbClr val="6F91AA"/>
        </a:solidFill>
        <a:ln>
          <a:noFill/>
        </a:ln>
      </dgm:spPr>
      <dgm:t>
        <a:bodyPr/>
        <a:lstStyle/>
        <a:p>
          <a:r>
            <a:rPr lang="it-IT" sz="2000" b="1" dirty="0">
              <a:latin typeface="Abadi" panose="020B0604020104020204" pitchFamily="34" charset="0"/>
            </a:rPr>
            <a:t>TIPO DI COMPITO</a:t>
          </a:r>
        </a:p>
      </dgm:t>
    </dgm:pt>
    <dgm:pt modelId="{82C84B9E-7CD8-457A-9B32-FF81E364D92A}" type="parTrans" cxnId="{98C34EEF-6432-4357-B272-631753A764DF}">
      <dgm:prSet>
        <dgm:style>
          <a:lnRef idx="1">
            <a:schemeClr val="dk1"/>
          </a:lnRef>
          <a:fillRef idx="0">
            <a:schemeClr val="dk1"/>
          </a:fillRef>
          <a:effectRef idx="0">
            <a:schemeClr val="dk1"/>
          </a:effectRef>
          <a:fontRef idx="minor">
            <a:schemeClr val="tx1"/>
          </a:fontRef>
        </dgm:style>
      </dgm:prSet>
      <dgm:spPr/>
      <dgm:t>
        <a:bodyPr/>
        <a:lstStyle/>
        <a:p>
          <a:endParaRPr lang="it-IT" sz="2000"/>
        </a:p>
      </dgm:t>
    </dgm:pt>
    <dgm:pt modelId="{5F6971A4-0B6F-4FB4-85EE-993F665192BB}" type="sibTrans" cxnId="{98C34EEF-6432-4357-B272-631753A764DF}">
      <dgm:prSet/>
      <dgm:spPr/>
      <dgm:t>
        <a:bodyPr/>
        <a:lstStyle/>
        <a:p>
          <a:endParaRPr lang="it-IT" sz="2000"/>
        </a:p>
      </dgm:t>
    </dgm:pt>
    <dgm:pt modelId="{CE02B429-423D-4CFD-B5A4-DAB9F2961591}">
      <dgm:prSet custT="1"/>
      <dgm:spPr>
        <a:solidFill>
          <a:srgbClr val="A4CDE4"/>
        </a:solidFill>
        <a:ln>
          <a:noFill/>
        </a:ln>
      </dgm:spPr>
      <dgm:t>
        <a:bodyPr/>
        <a:lstStyle/>
        <a:p>
          <a:r>
            <a:rPr lang="it-IT" sz="2100" dirty="0">
              <a:solidFill>
                <a:schemeClr val="tx1"/>
              </a:solidFill>
              <a:latin typeface="Abadi" panose="020B0604020104020204" pitchFamily="34" charset="0"/>
            </a:rPr>
            <a:t>Divertente, piacevole, nuovo, poco ripetitivo (abituazione)</a:t>
          </a:r>
        </a:p>
      </dgm:t>
    </dgm:pt>
    <dgm:pt modelId="{208C7F97-642D-4851-94CA-CCA9F372CA44}" type="parTrans" cxnId="{D43CF50C-171F-4943-9365-85FB702A8735}">
      <dgm:prSet>
        <dgm:style>
          <a:lnRef idx="1">
            <a:schemeClr val="dk1"/>
          </a:lnRef>
          <a:fillRef idx="0">
            <a:schemeClr val="dk1"/>
          </a:fillRef>
          <a:effectRef idx="0">
            <a:schemeClr val="dk1"/>
          </a:effectRef>
          <a:fontRef idx="minor">
            <a:schemeClr val="tx1"/>
          </a:fontRef>
        </dgm:style>
      </dgm:prSet>
      <dgm:spPr/>
      <dgm:t>
        <a:bodyPr/>
        <a:lstStyle/>
        <a:p>
          <a:endParaRPr lang="it-IT" sz="2000"/>
        </a:p>
      </dgm:t>
    </dgm:pt>
    <dgm:pt modelId="{2366A44C-2D5B-4163-B882-202ACBADA1CE}" type="sibTrans" cxnId="{D43CF50C-171F-4943-9365-85FB702A8735}">
      <dgm:prSet/>
      <dgm:spPr/>
      <dgm:t>
        <a:bodyPr/>
        <a:lstStyle/>
        <a:p>
          <a:endParaRPr lang="it-IT" sz="2000"/>
        </a:p>
      </dgm:t>
    </dgm:pt>
    <dgm:pt modelId="{1FABC876-8AA9-4F62-8D61-0C6F7920ADA7}">
      <dgm:prSet custT="1"/>
      <dgm:spPr>
        <a:solidFill>
          <a:srgbClr val="6F91AA"/>
        </a:solidFill>
        <a:ln>
          <a:noFill/>
        </a:ln>
      </dgm:spPr>
      <dgm:t>
        <a:bodyPr/>
        <a:lstStyle/>
        <a:p>
          <a:r>
            <a:rPr lang="it-IT" sz="2000" b="1" dirty="0">
              <a:latin typeface="Abadi" panose="020B0604020104020204" pitchFamily="34" charset="0"/>
            </a:rPr>
            <a:t>INTERATTIVITÀ</a:t>
          </a:r>
        </a:p>
      </dgm:t>
    </dgm:pt>
    <dgm:pt modelId="{CADC6724-FA78-4A48-9D7C-B407FBCBF13D}" type="parTrans" cxnId="{51B07372-C288-4CFC-8072-20A581C02898}">
      <dgm:prSet>
        <dgm:style>
          <a:lnRef idx="1">
            <a:schemeClr val="dk1"/>
          </a:lnRef>
          <a:fillRef idx="0">
            <a:schemeClr val="dk1"/>
          </a:fillRef>
          <a:effectRef idx="0">
            <a:schemeClr val="dk1"/>
          </a:effectRef>
          <a:fontRef idx="minor">
            <a:schemeClr val="tx1"/>
          </a:fontRef>
        </dgm:style>
      </dgm:prSet>
      <dgm:spPr/>
      <dgm:t>
        <a:bodyPr/>
        <a:lstStyle/>
        <a:p>
          <a:endParaRPr lang="it-IT" sz="2000"/>
        </a:p>
      </dgm:t>
    </dgm:pt>
    <dgm:pt modelId="{F6B5A5E7-156F-4BCE-B99E-E82B50E4A2A9}" type="sibTrans" cxnId="{51B07372-C288-4CFC-8072-20A581C02898}">
      <dgm:prSet/>
      <dgm:spPr/>
      <dgm:t>
        <a:bodyPr/>
        <a:lstStyle/>
        <a:p>
          <a:endParaRPr lang="it-IT" sz="2000"/>
        </a:p>
      </dgm:t>
    </dgm:pt>
    <dgm:pt modelId="{321EF43C-FE63-450A-92BE-B6714B93A9AE}">
      <dgm:prSet custT="1"/>
      <dgm:spPr>
        <a:solidFill>
          <a:srgbClr val="A4CDE4"/>
        </a:solidFill>
        <a:ln>
          <a:noFill/>
        </a:ln>
      </dgm:spPr>
      <dgm:t>
        <a:bodyPr/>
        <a:lstStyle/>
        <a:p>
          <a:r>
            <a:rPr lang="it-IT" sz="2100" dirty="0">
              <a:solidFill>
                <a:schemeClr val="tx1"/>
              </a:solidFill>
              <a:latin typeface="Abadi" panose="020B0604020104020204" pitchFamily="34" charset="0"/>
            </a:rPr>
            <a:t>Docente</a:t>
          </a:r>
          <a:r>
            <a:rPr lang="it-IT" sz="2000" dirty="0">
              <a:solidFill>
                <a:schemeClr val="tx1"/>
              </a:solidFill>
              <a:latin typeface="Abadi" panose="020B0604020104020204" pitchFamily="34" charset="0"/>
            </a:rPr>
            <a:t>/pari</a:t>
          </a:r>
        </a:p>
      </dgm:t>
    </dgm:pt>
    <dgm:pt modelId="{8C6DBC66-3F9F-4168-B524-7925E8D1033C}" type="parTrans" cxnId="{19D0E21C-FC94-472B-AE07-603F847788EF}">
      <dgm:prSet>
        <dgm:style>
          <a:lnRef idx="1">
            <a:schemeClr val="dk1"/>
          </a:lnRef>
          <a:fillRef idx="0">
            <a:schemeClr val="dk1"/>
          </a:fillRef>
          <a:effectRef idx="0">
            <a:schemeClr val="dk1"/>
          </a:effectRef>
          <a:fontRef idx="minor">
            <a:schemeClr val="tx1"/>
          </a:fontRef>
        </dgm:style>
      </dgm:prSet>
      <dgm:spPr/>
      <dgm:t>
        <a:bodyPr/>
        <a:lstStyle/>
        <a:p>
          <a:endParaRPr lang="it-IT" sz="2000"/>
        </a:p>
      </dgm:t>
    </dgm:pt>
    <dgm:pt modelId="{0936669F-8F67-4224-8EB8-2E944A49732F}" type="sibTrans" cxnId="{19D0E21C-FC94-472B-AE07-603F847788EF}">
      <dgm:prSet/>
      <dgm:spPr/>
      <dgm:t>
        <a:bodyPr/>
        <a:lstStyle/>
        <a:p>
          <a:endParaRPr lang="it-IT" sz="2000"/>
        </a:p>
      </dgm:t>
    </dgm:pt>
    <dgm:pt modelId="{65738DC0-9DAB-4787-ABF5-2FD178C56C89}" type="pres">
      <dgm:prSet presAssocID="{859351C1-5C7E-410E-AA5E-B27B212E38CA}" presName="hierChild1" presStyleCnt="0">
        <dgm:presLayoutVars>
          <dgm:orgChart val="1"/>
          <dgm:chPref val="1"/>
          <dgm:dir/>
          <dgm:animOne val="branch"/>
          <dgm:animLvl val="lvl"/>
          <dgm:resizeHandles/>
        </dgm:presLayoutVars>
      </dgm:prSet>
      <dgm:spPr/>
    </dgm:pt>
    <dgm:pt modelId="{2F587A1F-AF8F-48DB-94D7-27F222B7280E}" type="pres">
      <dgm:prSet presAssocID="{922BD720-5766-4621-8C09-E9FB26800F88}" presName="hierRoot1" presStyleCnt="0">
        <dgm:presLayoutVars>
          <dgm:hierBranch val="init"/>
        </dgm:presLayoutVars>
      </dgm:prSet>
      <dgm:spPr/>
    </dgm:pt>
    <dgm:pt modelId="{A15A5C1E-4DC3-4DA7-B2C6-8FB0AADFB704}" type="pres">
      <dgm:prSet presAssocID="{922BD720-5766-4621-8C09-E9FB26800F88}" presName="rootComposite1" presStyleCnt="0"/>
      <dgm:spPr/>
    </dgm:pt>
    <dgm:pt modelId="{0AA6CB6B-4060-4865-9582-C38ECE45905D}" type="pres">
      <dgm:prSet presAssocID="{922BD720-5766-4621-8C09-E9FB26800F88}" presName="rootText1" presStyleLbl="node0" presStyleIdx="0" presStyleCnt="1" custScaleX="75412" custScaleY="109802">
        <dgm:presLayoutVars>
          <dgm:chPref val="3"/>
        </dgm:presLayoutVars>
      </dgm:prSet>
      <dgm:spPr/>
    </dgm:pt>
    <dgm:pt modelId="{A6379962-704C-4945-AB40-7AC4B6D5587B}" type="pres">
      <dgm:prSet presAssocID="{922BD720-5766-4621-8C09-E9FB26800F88}" presName="rootConnector1" presStyleLbl="node1" presStyleIdx="0" presStyleCnt="0"/>
      <dgm:spPr/>
    </dgm:pt>
    <dgm:pt modelId="{F2DB46D8-F568-4947-8201-1C2AEDC438CB}" type="pres">
      <dgm:prSet presAssocID="{922BD720-5766-4621-8C09-E9FB26800F88}" presName="hierChild2" presStyleCnt="0"/>
      <dgm:spPr/>
    </dgm:pt>
    <dgm:pt modelId="{262BE193-6AC3-4EFF-A7EC-2F798946DE27}" type="pres">
      <dgm:prSet presAssocID="{645D6D6C-0267-45B0-B80B-395E0DB710E1}" presName="Name64" presStyleLbl="parChTrans1D2" presStyleIdx="0" presStyleCnt="3"/>
      <dgm:spPr/>
    </dgm:pt>
    <dgm:pt modelId="{DC710C9B-E4D2-4699-914D-9AF73902F259}" type="pres">
      <dgm:prSet presAssocID="{53895AB7-8838-424A-A2BF-2C87C5C0F620}" presName="hierRoot2" presStyleCnt="0">
        <dgm:presLayoutVars>
          <dgm:hierBranch val="init"/>
        </dgm:presLayoutVars>
      </dgm:prSet>
      <dgm:spPr/>
    </dgm:pt>
    <dgm:pt modelId="{0597EA79-4DAC-4A0D-B7C6-104FD3FAC2E5}" type="pres">
      <dgm:prSet presAssocID="{53895AB7-8838-424A-A2BF-2C87C5C0F620}" presName="rootComposite" presStyleCnt="0"/>
      <dgm:spPr/>
    </dgm:pt>
    <dgm:pt modelId="{DEFC6151-DE34-42C9-8405-CA42200533B8}" type="pres">
      <dgm:prSet presAssocID="{53895AB7-8838-424A-A2BF-2C87C5C0F620}" presName="rootText" presStyleLbl="node2" presStyleIdx="0" presStyleCnt="3" custScaleX="46468">
        <dgm:presLayoutVars>
          <dgm:chPref val="3"/>
        </dgm:presLayoutVars>
      </dgm:prSet>
      <dgm:spPr/>
    </dgm:pt>
    <dgm:pt modelId="{65DD1D21-0E92-414D-BB2A-16ED2B05BE7D}" type="pres">
      <dgm:prSet presAssocID="{53895AB7-8838-424A-A2BF-2C87C5C0F620}" presName="rootConnector" presStyleLbl="node2" presStyleIdx="0" presStyleCnt="3"/>
      <dgm:spPr/>
    </dgm:pt>
    <dgm:pt modelId="{E9ED92F6-73A3-47A8-8625-7539B0AA8D44}" type="pres">
      <dgm:prSet presAssocID="{53895AB7-8838-424A-A2BF-2C87C5C0F620}" presName="hierChild4" presStyleCnt="0"/>
      <dgm:spPr/>
    </dgm:pt>
    <dgm:pt modelId="{AD0460EE-8D30-4EEE-897E-368C4CC584DD}" type="pres">
      <dgm:prSet presAssocID="{1CF42CC4-A0D1-4DA3-BECF-5B71BAFCF8EF}" presName="Name64" presStyleLbl="parChTrans1D3" presStyleIdx="0" presStyleCnt="3"/>
      <dgm:spPr/>
    </dgm:pt>
    <dgm:pt modelId="{60A27218-B18E-455A-B690-07E4307D4C1A}" type="pres">
      <dgm:prSet presAssocID="{829292CC-287A-4E36-A3C4-BA8C31BED09F}" presName="hierRoot2" presStyleCnt="0">
        <dgm:presLayoutVars>
          <dgm:hierBranch val="init"/>
        </dgm:presLayoutVars>
      </dgm:prSet>
      <dgm:spPr/>
    </dgm:pt>
    <dgm:pt modelId="{A261CFA7-0548-4CD4-94CF-C95C5A839FE3}" type="pres">
      <dgm:prSet presAssocID="{829292CC-287A-4E36-A3C4-BA8C31BED09F}" presName="rootComposite" presStyleCnt="0"/>
      <dgm:spPr/>
    </dgm:pt>
    <dgm:pt modelId="{084CE998-32CE-4710-B62F-947F49999CA0}" type="pres">
      <dgm:prSet presAssocID="{829292CC-287A-4E36-A3C4-BA8C31BED09F}" presName="rootText" presStyleLbl="node3" presStyleIdx="0" presStyleCnt="3" custScaleX="148704" custScaleY="138135">
        <dgm:presLayoutVars>
          <dgm:chPref val="3"/>
        </dgm:presLayoutVars>
      </dgm:prSet>
      <dgm:spPr/>
    </dgm:pt>
    <dgm:pt modelId="{717CDAE6-02D4-48E9-ACB7-D92D7133F021}" type="pres">
      <dgm:prSet presAssocID="{829292CC-287A-4E36-A3C4-BA8C31BED09F}" presName="rootConnector" presStyleLbl="node3" presStyleIdx="0" presStyleCnt="3"/>
      <dgm:spPr/>
    </dgm:pt>
    <dgm:pt modelId="{18985085-1734-42ED-9BA1-77066C60870C}" type="pres">
      <dgm:prSet presAssocID="{829292CC-287A-4E36-A3C4-BA8C31BED09F}" presName="hierChild4" presStyleCnt="0"/>
      <dgm:spPr/>
    </dgm:pt>
    <dgm:pt modelId="{DFDA87F2-4668-460F-BCEF-D4946F7953BE}" type="pres">
      <dgm:prSet presAssocID="{829292CC-287A-4E36-A3C4-BA8C31BED09F}" presName="hierChild5" presStyleCnt="0"/>
      <dgm:spPr/>
    </dgm:pt>
    <dgm:pt modelId="{30960E1F-D969-4BEA-A5F1-FEAED5840B51}" type="pres">
      <dgm:prSet presAssocID="{53895AB7-8838-424A-A2BF-2C87C5C0F620}" presName="hierChild5" presStyleCnt="0"/>
      <dgm:spPr/>
    </dgm:pt>
    <dgm:pt modelId="{54400236-7D85-49B7-9B54-8975BEA24CBC}" type="pres">
      <dgm:prSet presAssocID="{82C84B9E-7CD8-457A-9B32-FF81E364D92A}" presName="Name64" presStyleLbl="parChTrans1D2" presStyleIdx="1" presStyleCnt="3"/>
      <dgm:spPr/>
    </dgm:pt>
    <dgm:pt modelId="{9556960A-ACC8-4CD5-9F2F-6628B64BAA3B}" type="pres">
      <dgm:prSet presAssocID="{2FBC1659-42EA-4BF8-BC33-9D7D7F71F8FD}" presName="hierRoot2" presStyleCnt="0">
        <dgm:presLayoutVars>
          <dgm:hierBranch val="init"/>
        </dgm:presLayoutVars>
      </dgm:prSet>
      <dgm:spPr/>
    </dgm:pt>
    <dgm:pt modelId="{A532553D-AA2A-4219-9EBE-82DA752F10E4}" type="pres">
      <dgm:prSet presAssocID="{2FBC1659-42EA-4BF8-BC33-9D7D7F71F8FD}" presName="rootComposite" presStyleCnt="0"/>
      <dgm:spPr/>
    </dgm:pt>
    <dgm:pt modelId="{2FE1C9BF-A6C1-4A23-A563-1E080139A2C7}" type="pres">
      <dgm:prSet presAssocID="{2FBC1659-42EA-4BF8-BC33-9D7D7F71F8FD}" presName="rootText" presStyleLbl="node2" presStyleIdx="1" presStyleCnt="3" custScaleX="46468">
        <dgm:presLayoutVars>
          <dgm:chPref val="3"/>
        </dgm:presLayoutVars>
      </dgm:prSet>
      <dgm:spPr/>
    </dgm:pt>
    <dgm:pt modelId="{09301CE0-D064-4DA5-A211-6B3BDFB63ADA}" type="pres">
      <dgm:prSet presAssocID="{2FBC1659-42EA-4BF8-BC33-9D7D7F71F8FD}" presName="rootConnector" presStyleLbl="node2" presStyleIdx="1" presStyleCnt="3"/>
      <dgm:spPr/>
    </dgm:pt>
    <dgm:pt modelId="{2412E620-A63A-493A-AA16-5EDB132406C0}" type="pres">
      <dgm:prSet presAssocID="{2FBC1659-42EA-4BF8-BC33-9D7D7F71F8FD}" presName="hierChild4" presStyleCnt="0"/>
      <dgm:spPr/>
    </dgm:pt>
    <dgm:pt modelId="{AB8DFD0F-72F5-4D99-B503-5620A75C12FD}" type="pres">
      <dgm:prSet presAssocID="{208C7F97-642D-4851-94CA-CCA9F372CA44}" presName="Name64" presStyleLbl="parChTrans1D3" presStyleIdx="1" presStyleCnt="3"/>
      <dgm:spPr/>
    </dgm:pt>
    <dgm:pt modelId="{B8FBDA26-BEF5-4423-ADA8-818BDC5FA95D}" type="pres">
      <dgm:prSet presAssocID="{CE02B429-423D-4CFD-B5A4-DAB9F2961591}" presName="hierRoot2" presStyleCnt="0">
        <dgm:presLayoutVars>
          <dgm:hierBranch val="init"/>
        </dgm:presLayoutVars>
      </dgm:prSet>
      <dgm:spPr/>
    </dgm:pt>
    <dgm:pt modelId="{A01117DF-696B-4976-BFF3-BF04221D7773}" type="pres">
      <dgm:prSet presAssocID="{CE02B429-423D-4CFD-B5A4-DAB9F2961591}" presName="rootComposite" presStyleCnt="0"/>
      <dgm:spPr/>
    </dgm:pt>
    <dgm:pt modelId="{A86146A8-AD81-48A8-8E0B-5BF1D7E0084B}" type="pres">
      <dgm:prSet presAssocID="{CE02B429-423D-4CFD-B5A4-DAB9F2961591}" presName="rootText" presStyleLbl="node3" presStyleIdx="1" presStyleCnt="3" custScaleX="148704">
        <dgm:presLayoutVars>
          <dgm:chPref val="3"/>
        </dgm:presLayoutVars>
      </dgm:prSet>
      <dgm:spPr/>
    </dgm:pt>
    <dgm:pt modelId="{59FE87E8-D3A2-4CCB-97C9-AB805CC84E3A}" type="pres">
      <dgm:prSet presAssocID="{CE02B429-423D-4CFD-B5A4-DAB9F2961591}" presName="rootConnector" presStyleLbl="node3" presStyleIdx="1" presStyleCnt="3"/>
      <dgm:spPr/>
    </dgm:pt>
    <dgm:pt modelId="{34D8278F-FDDC-416B-BCBF-F2724238B282}" type="pres">
      <dgm:prSet presAssocID="{CE02B429-423D-4CFD-B5A4-DAB9F2961591}" presName="hierChild4" presStyleCnt="0"/>
      <dgm:spPr/>
    </dgm:pt>
    <dgm:pt modelId="{773CF483-9583-4156-AE03-76F1B07776FD}" type="pres">
      <dgm:prSet presAssocID="{CE02B429-423D-4CFD-B5A4-DAB9F2961591}" presName="hierChild5" presStyleCnt="0"/>
      <dgm:spPr/>
    </dgm:pt>
    <dgm:pt modelId="{CC339A7C-1A29-41A6-B381-3B5B54AFE18F}" type="pres">
      <dgm:prSet presAssocID="{2FBC1659-42EA-4BF8-BC33-9D7D7F71F8FD}" presName="hierChild5" presStyleCnt="0"/>
      <dgm:spPr/>
    </dgm:pt>
    <dgm:pt modelId="{59EE40D3-C138-41BB-A490-43423E563839}" type="pres">
      <dgm:prSet presAssocID="{CADC6724-FA78-4A48-9D7C-B407FBCBF13D}" presName="Name64" presStyleLbl="parChTrans1D2" presStyleIdx="2" presStyleCnt="3"/>
      <dgm:spPr/>
    </dgm:pt>
    <dgm:pt modelId="{99CE9F14-E220-4E0D-A5DF-600E4B77D587}" type="pres">
      <dgm:prSet presAssocID="{1FABC876-8AA9-4F62-8D61-0C6F7920ADA7}" presName="hierRoot2" presStyleCnt="0">
        <dgm:presLayoutVars>
          <dgm:hierBranch val="init"/>
        </dgm:presLayoutVars>
      </dgm:prSet>
      <dgm:spPr/>
    </dgm:pt>
    <dgm:pt modelId="{5ECDA18C-A47F-4A05-B272-4A85212B1079}" type="pres">
      <dgm:prSet presAssocID="{1FABC876-8AA9-4F62-8D61-0C6F7920ADA7}" presName="rootComposite" presStyleCnt="0"/>
      <dgm:spPr/>
    </dgm:pt>
    <dgm:pt modelId="{EA0478C0-6B21-418F-A2C6-14CD1B9B5C92}" type="pres">
      <dgm:prSet presAssocID="{1FABC876-8AA9-4F62-8D61-0C6F7920ADA7}" presName="rootText" presStyleLbl="node2" presStyleIdx="2" presStyleCnt="3" custScaleX="46468">
        <dgm:presLayoutVars>
          <dgm:chPref val="3"/>
        </dgm:presLayoutVars>
      </dgm:prSet>
      <dgm:spPr/>
    </dgm:pt>
    <dgm:pt modelId="{AFBC9388-D2D1-4043-BF37-1E74FC892AA3}" type="pres">
      <dgm:prSet presAssocID="{1FABC876-8AA9-4F62-8D61-0C6F7920ADA7}" presName="rootConnector" presStyleLbl="node2" presStyleIdx="2" presStyleCnt="3"/>
      <dgm:spPr/>
    </dgm:pt>
    <dgm:pt modelId="{97C6ECF0-907F-4B1B-BBEF-E7CE2767EC79}" type="pres">
      <dgm:prSet presAssocID="{1FABC876-8AA9-4F62-8D61-0C6F7920ADA7}" presName="hierChild4" presStyleCnt="0"/>
      <dgm:spPr/>
    </dgm:pt>
    <dgm:pt modelId="{045E7322-5015-473F-98BB-17A0E683A1E9}" type="pres">
      <dgm:prSet presAssocID="{8C6DBC66-3F9F-4168-B524-7925E8D1033C}" presName="Name64" presStyleLbl="parChTrans1D3" presStyleIdx="2" presStyleCnt="3"/>
      <dgm:spPr/>
    </dgm:pt>
    <dgm:pt modelId="{1C67302B-D88B-4023-A2AD-7224FC91C984}" type="pres">
      <dgm:prSet presAssocID="{321EF43C-FE63-450A-92BE-B6714B93A9AE}" presName="hierRoot2" presStyleCnt="0">
        <dgm:presLayoutVars>
          <dgm:hierBranch val="init"/>
        </dgm:presLayoutVars>
      </dgm:prSet>
      <dgm:spPr/>
    </dgm:pt>
    <dgm:pt modelId="{BF150B78-F222-4B2D-82B7-613473BA71FA}" type="pres">
      <dgm:prSet presAssocID="{321EF43C-FE63-450A-92BE-B6714B93A9AE}" presName="rootComposite" presStyleCnt="0"/>
      <dgm:spPr/>
    </dgm:pt>
    <dgm:pt modelId="{0E03DD7C-BE39-4557-9E9B-6632A0836323}" type="pres">
      <dgm:prSet presAssocID="{321EF43C-FE63-450A-92BE-B6714B93A9AE}" presName="rootText" presStyleLbl="node3" presStyleIdx="2" presStyleCnt="3" custScaleX="148704">
        <dgm:presLayoutVars>
          <dgm:chPref val="3"/>
        </dgm:presLayoutVars>
      </dgm:prSet>
      <dgm:spPr/>
    </dgm:pt>
    <dgm:pt modelId="{21C05F38-CF38-4CFE-B7A7-763DB363E2E6}" type="pres">
      <dgm:prSet presAssocID="{321EF43C-FE63-450A-92BE-B6714B93A9AE}" presName="rootConnector" presStyleLbl="node3" presStyleIdx="2" presStyleCnt="3"/>
      <dgm:spPr/>
    </dgm:pt>
    <dgm:pt modelId="{29DCF90A-B4DD-44E9-BE27-954BF61E04FF}" type="pres">
      <dgm:prSet presAssocID="{321EF43C-FE63-450A-92BE-B6714B93A9AE}" presName="hierChild4" presStyleCnt="0"/>
      <dgm:spPr/>
    </dgm:pt>
    <dgm:pt modelId="{EDF4AC00-5117-4E97-8207-36BD353C3EC7}" type="pres">
      <dgm:prSet presAssocID="{321EF43C-FE63-450A-92BE-B6714B93A9AE}" presName="hierChild5" presStyleCnt="0"/>
      <dgm:spPr/>
    </dgm:pt>
    <dgm:pt modelId="{32069323-3D25-4352-A754-7632065974DC}" type="pres">
      <dgm:prSet presAssocID="{1FABC876-8AA9-4F62-8D61-0C6F7920ADA7}" presName="hierChild5" presStyleCnt="0"/>
      <dgm:spPr/>
    </dgm:pt>
    <dgm:pt modelId="{D9A322C6-7A63-4A35-9915-9DA1EF04FB4E}" type="pres">
      <dgm:prSet presAssocID="{922BD720-5766-4621-8C09-E9FB26800F88}" presName="hierChild3" presStyleCnt="0"/>
      <dgm:spPr/>
    </dgm:pt>
  </dgm:ptLst>
  <dgm:cxnLst>
    <dgm:cxn modelId="{44FF8C02-B404-47B4-81B9-98892128994D}" type="presOf" srcId="{922BD720-5766-4621-8C09-E9FB26800F88}" destId="{0AA6CB6B-4060-4865-9582-C38ECE45905D}" srcOrd="0" destOrd="0" presId="urn:microsoft.com/office/officeart/2009/3/layout/HorizontalOrganizationChart"/>
    <dgm:cxn modelId="{D15B480C-FDCB-41A7-8FBC-94F9384A3769}" type="presOf" srcId="{829292CC-287A-4E36-A3C4-BA8C31BED09F}" destId="{717CDAE6-02D4-48E9-ACB7-D92D7133F021}" srcOrd="1" destOrd="0" presId="urn:microsoft.com/office/officeart/2009/3/layout/HorizontalOrganizationChart"/>
    <dgm:cxn modelId="{D43CF50C-171F-4943-9365-85FB702A8735}" srcId="{2FBC1659-42EA-4BF8-BC33-9D7D7F71F8FD}" destId="{CE02B429-423D-4CFD-B5A4-DAB9F2961591}" srcOrd="0" destOrd="0" parTransId="{208C7F97-642D-4851-94CA-CCA9F372CA44}" sibTransId="{2366A44C-2D5B-4163-B882-202ACBADA1CE}"/>
    <dgm:cxn modelId="{6605BA11-89DC-4C34-B457-F1E02733BABF}" type="presOf" srcId="{53895AB7-8838-424A-A2BF-2C87C5C0F620}" destId="{65DD1D21-0E92-414D-BB2A-16ED2B05BE7D}" srcOrd="1" destOrd="0" presId="urn:microsoft.com/office/officeart/2009/3/layout/HorizontalOrganizationChart"/>
    <dgm:cxn modelId="{19D0E21C-FC94-472B-AE07-603F847788EF}" srcId="{1FABC876-8AA9-4F62-8D61-0C6F7920ADA7}" destId="{321EF43C-FE63-450A-92BE-B6714B93A9AE}" srcOrd="0" destOrd="0" parTransId="{8C6DBC66-3F9F-4168-B524-7925E8D1033C}" sibTransId="{0936669F-8F67-4224-8EB8-2E944A49732F}"/>
    <dgm:cxn modelId="{73A5982D-7C4E-4E89-A197-66E3EE632FAF}" type="presOf" srcId="{859351C1-5C7E-410E-AA5E-B27B212E38CA}" destId="{65738DC0-9DAB-4787-ABF5-2FD178C56C89}" srcOrd="0" destOrd="0" presId="urn:microsoft.com/office/officeart/2009/3/layout/HorizontalOrganizationChart"/>
    <dgm:cxn modelId="{1004442E-6CC5-4FD0-AB77-7AB2BC8CB95B}" type="presOf" srcId="{1CF42CC4-A0D1-4DA3-BECF-5B71BAFCF8EF}" destId="{AD0460EE-8D30-4EEE-897E-368C4CC584DD}" srcOrd="0" destOrd="0" presId="urn:microsoft.com/office/officeart/2009/3/layout/HorizontalOrganizationChart"/>
    <dgm:cxn modelId="{5B38C738-F186-4F25-8B56-6A6254585AEB}" type="presOf" srcId="{CE02B429-423D-4CFD-B5A4-DAB9F2961591}" destId="{59FE87E8-D3A2-4CCB-97C9-AB805CC84E3A}" srcOrd="1" destOrd="0" presId="urn:microsoft.com/office/officeart/2009/3/layout/HorizontalOrganizationChart"/>
    <dgm:cxn modelId="{41EA1E60-CA09-42AD-BA33-C468C77EEF09}" type="presOf" srcId="{82C84B9E-7CD8-457A-9B32-FF81E364D92A}" destId="{54400236-7D85-49B7-9B54-8975BEA24CBC}" srcOrd="0" destOrd="0" presId="urn:microsoft.com/office/officeart/2009/3/layout/HorizontalOrganizationChart"/>
    <dgm:cxn modelId="{541E8742-686D-46CD-BDF3-F7244C11981A}" type="presOf" srcId="{645D6D6C-0267-45B0-B80B-395E0DB710E1}" destId="{262BE193-6AC3-4EFF-A7EC-2F798946DE27}" srcOrd="0" destOrd="0" presId="urn:microsoft.com/office/officeart/2009/3/layout/HorizontalOrganizationChart"/>
    <dgm:cxn modelId="{676F4E63-7CFA-4947-B554-5DCA6E2DFA64}" type="presOf" srcId="{922BD720-5766-4621-8C09-E9FB26800F88}" destId="{A6379962-704C-4945-AB40-7AC4B6D5587B}" srcOrd="1" destOrd="0" presId="urn:microsoft.com/office/officeart/2009/3/layout/HorizontalOrganizationChart"/>
    <dgm:cxn modelId="{A5A70064-F6F3-4ED7-B502-65C7E79773AE}" type="presOf" srcId="{2FBC1659-42EA-4BF8-BC33-9D7D7F71F8FD}" destId="{2FE1C9BF-A6C1-4A23-A563-1E080139A2C7}" srcOrd="0" destOrd="0" presId="urn:microsoft.com/office/officeart/2009/3/layout/HorizontalOrganizationChart"/>
    <dgm:cxn modelId="{4F0F5544-8D17-4DEF-8198-36655290A09B}" srcId="{859351C1-5C7E-410E-AA5E-B27B212E38CA}" destId="{922BD720-5766-4621-8C09-E9FB26800F88}" srcOrd="0" destOrd="0" parTransId="{4DA8FC9A-AA64-466F-9D2C-156116616A49}" sibTransId="{BF20C3A0-781C-4249-A3E0-51D244D68765}"/>
    <dgm:cxn modelId="{9A373D6F-08CB-4FDB-8346-CF9A92AD7A00}" type="presOf" srcId="{1FABC876-8AA9-4F62-8D61-0C6F7920ADA7}" destId="{AFBC9388-D2D1-4043-BF37-1E74FC892AA3}" srcOrd="1" destOrd="0" presId="urn:microsoft.com/office/officeart/2009/3/layout/HorizontalOrganizationChart"/>
    <dgm:cxn modelId="{51B07372-C288-4CFC-8072-20A581C02898}" srcId="{922BD720-5766-4621-8C09-E9FB26800F88}" destId="{1FABC876-8AA9-4F62-8D61-0C6F7920ADA7}" srcOrd="2" destOrd="0" parTransId="{CADC6724-FA78-4A48-9D7C-B407FBCBF13D}" sibTransId="{F6B5A5E7-156F-4BCE-B99E-E82B50E4A2A9}"/>
    <dgm:cxn modelId="{48B66453-338B-46FF-9E3C-76604D080C31}" type="presOf" srcId="{321EF43C-FE63-450A-92BE-B6714B93A9AE}" destId="{0E03DD7C-BE39-4557-9E9B-6632A0836323}" srcOrd="0" destOrd="0" presId="urn:microsoft.com/office/officeart/2009/3/layout/HorizontalOrganizationChart"/>
    <dgm:cxn modelId="{34A18653-F985-4C6C-9570-9504DFF09EEA}" type="presOf" srcId="{CE02B429-423D-4CFD-B5A4-DAB9F2961591}" destId="{A86146A8-AD81-48A8-8E0B-5BF1D7E0084B}" srcOrd="0" destOrd="0" presId="urn:microsoft.com/office/officeart/2009/3/layout/HorizontalOrganizationChart"/>
    <dgm:cxn modelId="{C6797581-2F8E-4CA0-8717-1F5CB413A262}" type="presOf" srcId="{321EF43C-FE63-450A-92BE-B6714B93A9AE}" destId="{21C05F38-CF38-4CFE-B7A7-763DB363E2E6}" srcOrd="1" destOrd="0" presId="urn:microsoft.com/office/officeart/2009/3/layout/HorizontalOrganizationChart"/>
    <dgm:cxn modelId="{84B55189-80C8-4D9D-9F49-590665AC08B5}" type="presOf" srcId="{1FABC876-8AA9-4F62-8D61-0C6F7920ADA7}" destId="{EA0478C0-6B21-418F-A2C6-14CD1B9B5C92}" srcOrd="0" destOrd="0" presId="urn:microsoft.com/office/officeart/2009/3/layout/HorizontalOrganizationChart"/>
    <dgm:cxn modelId="{33734891-76E9-4C33-9236-8B99806B44CB}" type="presOf" srcId="{CADC6724-FA78-4A48-9D7C-B407FBCBF13D}" destId="{59EE40D3-C138-41BB-A490-43423E563839}" srcOrd="0" destOrd="0" presId="urn:microsoft.com/office/officeart/2009/3/layout/HorizontalOrganizationChart"/>
    <dgm:cxn modelId="{741EBFA9-350A-4B65-A446-FE64321AAFC5}" type="presOf" srcId="{208C7F97-642D-4851-94CA-CCA9F372CA44}" destId="{AB8DFD0F-72F5-4D99-B503-5620A75C12FD}" srcOrd="0" destOrd="0" presId="urn:microsoft.com/office/officeart/2009/3/layout/HorizontalOrganizationChart"/>
    <dgm:cxn modelId="{027467BD-33FB-4D03-82EC-0D9F2D71DDED}" type="presOf" srcId="{53895AB7-8838-424A-A2BF-2C87C5C0F620}" destId="{DEFC6151-DE34-42C9-8405-CA42200533B8}" srcOrd="0" destOrd="0" presId="urn:microsoft.com/office/officeart/2009/3/layout/HorizontalOrganizationChart"/>
    <dgm:cxn modelId="{5F9096BE-71FD-4989-B944-B10F45256322}" type="presOf" srcId="{8C6DBC66-3F9F-4168-B524-7925E8D1033C}" destId="{045E7322-5015-473F-98BB-17A0E683A1E9}" srcOrd="0" destOrd="0" presId="urn:microsoft.com/office/officeart/2009/3/layout/HorizontalOrganizationChart"/>
    <dgm:cxn modelId="{F613CAC1-3531-477F-9507-9D99A2D9E8F7}" type="presOf" srcId="{829292CC-287A-4E36-A3C4-BA8C31BED09F}" destId="{084CE998-32CE-4710-B62F-947F49999CA0}" srcOrd="0" destOrd="0" presId="urn:microsoft.com/office/officeart/2009/3/layout/HorizontalOrganizationChart"/>
    <dgm:cxn modelId="{F2DCC6D3-893D-4D57-8352-9C955C449EE4}" srcId="{53895AB7-8838-424A-A2BF-2C87C5C0F620}" destId="{829292CC-287A-4E36-A3C4-BA8C31BED09F}" srcOrd="0" destOrd="0" parTransId="{1CF42CC4-A0D1-4DA3-BECF-5B71BAFCF8EF}" sibTransId="{3FC42FBB-3708-4A87-94C9-732FE2D7F104}"/>
    <dgm:cxn modelId="{98C34EEF-6432-4357-B272-631753A764DF}" srcId="{922BD720-5766-4621-8C09-E9FB26800F88}" destId="{2FBC1659-42EA-4BF8-BC33-9D7D7F71F8FD}" srcOrd="1" destOrd="0" parTransId="{82C84B9E-7CD8-457A-9B32-FF81E364D92A}" sibTransId="{5F6971A4-0B6F-4FB4-85EE-993F665192BB}"/>
    <dgm:cxn modelId="{982F3BF0-CB38-4F2A-B309-CAE9C6233A2B}" type="presOf" srcId="{2FBC1659-42EA-4BF8-BC33-9D7D7F71F8FD}" destId="{09301CE0-D064-4DA5-A211-6B3BDFB63ADA}" srcOrd="1" destOrd="0" presId="urn:microsoft.com/office/officeart/2009/3/layout/HorizontalOrganizationChart"/>
    <dgm:cxn modelId="{6E0B91F4-4B5E-488F-9D93-2F2B7FC7A234}" srcId="{922BD720-5766-4621-8C09-E9FB26800F88}" destId="{53895AB7-8838-424A-A2BF-2C87C5C0F620}" srcOrd="0" destOrd="0" parTransId="{645D6D6C-0267-45B0-B80B-395E0DB710E1}" sibTransId="{2E0E448E-D7AE-4C12-84D7-51BBD68F8E12}"/>
    <dgm:cxn modelId="{0B5D55C7-F786-4EAE-B6AE-F5DABDDB060A}" type="presParOf" srcId="{65738DC0-9DAB-4787-ABF5-2FD178C56C89}" destId="{2F587A1F-AF8F-48DB-94D7-27F222B7280E}" srcOrd="0" destOrd="0" presId="urn:microsoft.com/office/officeart/2009/3/layout/HorizontalOrganizationChart"/>
    <dgm:cxn modelId="{13F4F112-E630-4B39-A7B4-82AC01E9DAA4}" type="presParOf" srcId="{2F587A1F-AF8F-48DB-94D7-27F222B7280E}" destId="{A15A5C1E-4DC3-4DA7-B2C6-8FB0AADFB704}" srcOrd="0" destOrd="0" presId="urn:microsoft.com/office/officeart/2009/3/layout/HorizontalOrganizationChart"/>
    <dgm:cxn modelId="{4484C122-F85C-421C-9DEF-AB6275F979C1}" type="presParOf" srcId="{A15A5C1E-4DC3-4DA7-B2C6-8FB0AADFB704}" destId="{0AA6CB6B-4060-4865-9582-C38ECE45905D}" srcOrd="0" destOrd="0" presId="urn:microsoft.com/office/officeart/2009/3/layout/HorizontalOrganizationChart"/>
    <dgm:cxn modelId="{9F3C095A-7A77-49BB-A315-4DA7B47A2D32}" type="presParOf" srcId="{A15A5C1E-4DC3-4DA7-B2C6-8FB0AADFB704}" destId="{A6379962-704C-4945-AB40-7AC4B6D5587B}" srcOrd="1" destOrd="0" presId="urn:microsoft.com/office/officeart/2009/3/layout/HorizontalOrganizationChart"/>
    <dgm:cxn modelId="{C2E61995-58B7-4B0E-99B9-65529F48A207}" type="presParOf" srcId="{2F587A1F-AF8F-48DB-94D7-27F222B7280E}" destId="{F2DB46D8-F568-4947-8201-1C2AEDC438CB}" srcOrd="1" destOrd="0" presId="urn:microsoft.com/office/officeart/2009/3/layout/HorizontalOrganizationChart"/>
    <dgm:cxn modelId="{62F05F86-BD53-4489-8A7A-6CE708E0FF40}" type="presParOf" srcId="{F2DB46D8-F568-4947-8201-1C2AEDC438CB}" destId="{262BE193-6AC3-4EFF-A7EC-2F798946DE27}" srcOrd="0" destOrd="0" presId="urn:microsoft.com/office/officeart/2009/3/layout/HorizontalOrganizationChart"/>
    <dgm:cxn modelId="{0C07B169-18CC-4F0C-A6AF-135E1E6B926A}" type="presParOf" srcId="{F2DB46D8-F568-4947-8201-1C2AEDC438CB}" destId="{DC710C9B-E4D2-4699-914D-9AF73902F259}" srcOrd="1" destOrd="0" presId="urn:microsoft.com/office/officeart/2009/3/layout/HorizontalOrganizationChart"/>
    <dgm:cxn modelId="{1D787C5B-3A57-4D37-A3BA-B0AC2DBB6077}" type="presParOf" srcId="{DC710C9B-E4D2-4699-914D-9AF73902F259}" destId="{0597EA79-4DAC-4A0D-B7C6-104FD3FAC2E5}" srcOrd="0" destOrd="0" presId="urn:microsoft.com/office/officeart/2009/3/layout/HorizontalOrganizationChart"/>
    <dgm:cxn modelId="{40E02AAF-DDB5-44A5-982A-000C9B3077E5}" type="presParOf" srcId="{0597EA79-4DAC-4A0D-B7C6-104FD3FAC2E5}" destId="{DEFC6151-DE34-42C9-8405-CA42200533B8}" srcOrd="0" destOrd="0" presId="urn:microsoft.com/office/officeart/2009/3/layout/HorizontalOrganizationChart"/>
    <dgm:cxn modelId="{26952C66-A131-4E6B-8693-643F6FDF4650}" type="presParOf" srcId="{0597EA79-4DAC-4A0D-B7C6-104FD3FAC2E5}" destId="{65DD1D21-0E92-414D-BB2A-16ED2B05BE7D}" srcOrd="1" destOrd="0" presId="urn:microsoft.com/office/officeart/2009/3/layout/HorizontalOrganizationChart"/>
    <dgm:cxn modelId="{F833B59C-9550-405B-A0EB-727BDBB670C1}" type="presParOf" srcId="{DC710C9B-E4D2-4699-914D-9AF73902F259}" destId="{E9ED92F6-73A3-47A8-8625-7539B0AA8D44}" srcOrd="1" destOrd="0" presId="urn:microsoft.com/office/officeart/2009/3/layout/HorizontalOrganizationChart"/>
    <dgm:cxn modelId="{4096FE22-4D59-4EC3-AD9A-70B680418629}" type="presParOf" srcId="{E9ED92F6-73A3-47A8-8625-7539B0AA8D44}" destId="{AD0460EE-8D30-4EEE-897E-368C4CC584DD}" srcOrd="0" destOrd="0" presId="urn:microsoft.com/office/officeart/2009/3/layout/HorizontalOrganizationChart"/>
    <dgm:cxn modelId="{A92F0640-A68F-4E60-A553-959BA6D6F39A}" type="presParOf" srcId="{E9ED92F6-73A3-47A8-8625-7539B0AA8D44}" destId="{60A27218-B18E-455A-B690-07E4307D4C1A}" srcOrd="1" destOrd="0" presId="urn:microsoft.com/office/officeart/2009/3/layout/HorizontalOrganizationChart"/>
    <dgm:cxn modelId="{1E4C1E52-A97F-41FB-8119-CC6AF2F9FD62}" type="presParOf" srcId="{60A27218-B18E-455A-B690-07E4307D4C1A}" destId="{A261CFA7-0548-4CD4-94CF-C95C5A839FE3}" srcOrd="0" destOrd="0" presId="urn:microsoft.com/office/officeart/2009/3/layout/HorizontalOrganizationChart"/>
    <dgm:cxn modelId="{7B0D9C1C-5B21-4522-A74B-7D5E416AAFE5}" type="presParOf" srcId="{A261CFA7-0548-4CD4-94CF-C95C5A839FE3}" destId="{084CE998-32CE-4710-B62F-947F49999CA0}" srcOrd="0" destOrd="0" presId="urn:microsoft.com/office/officeart/2009/3/layout/HorizontalOrganizationChart"/>
    <dgm:cxn modelId="{03780293-9B75-4809-9622-2BE0ACF2D77A}" type="presParOf" srcId="{A261CFA7-0548-4CD4-94CF-C95C5A839FE3}" destId="{717CDAE6-02D4-48E9-ACB7-D92D7133F021}" srcOrd="1" destOrd="0" presId="urn:microsoft.com/office/officeart/2009/3/layout/HorizontalOrganizationChart"/>
    <dgm:cxn modelId="{27099C2C-13F2-4AA4-A6A5-0F998CA9851F}" type="presParOf" srcId="{60A27218-B18E-455A-B690-07E4307D4C1A}" destId="{18985085-1734-42ED-9BA1-77066C60870C}" srcOrd="1" destOrd="0" presId="urn:microsoft.com/office/officeart/2009/3/layout/HorizontalOrganizationChart"/>
    <dgm:cxn modelId="{95D590A4-7FC3-42A8-9B8D-7B2BEF91105A}" type="presParOf" srcId="{60A27218-B18E-455A-B690-07E4307D4C1A}" destId="{DFDA87F2-4668-460F-BCEF-D4946F7953BE}" srcOrd="2" destOrd="0" presId="urn:microsoft.com/office/officeart/2009/3/layout/HorizontalOrganizationChart"/>
    <dgm:cxn modelId="{5DCE7F2A-A1C0-4D86-93CD-407AD612030A}" type="presParOf" srcId="{DC710C9B-E4D2-4699-914D-9AF73902F259}" destId="{30960E1F-D969-4BEA-A5F1-FEAED5840B51}" srcOrd="2" destOrd="0" presId="urn:microsoft.com/office/officeart/2009/3/layout/HorizontalOrganizationChart"/>
    <dgm:cxn modelId="{13763E15-3624-4DEC-A15A-12D7BAF0171B}" type="presParOf" srcId="{F2DB46D8-F568-4947-8201-1C2AEDC438CB}" destId="{54400236-7D85-49B7-9B54-8975BEA24CBC}" srcOrd="2" destOrd="0" presId="urn:microsoft.com/office/officeart/2009/3/layout/HorizontalOrganizationChart"/>
    <dgm:cxn modelId="{0E3E7450-963A-4A2E-A51C-0F2652B728E4}" type="presParOf" srcId="{F2DB46D8-F568-4947-8201-1C2AEDC438CB}" destId="{9556960A-ACC8-4CD5-9F2F-6628B64BAA3B}" srcOrd="3" destOrd="0" presId="urn:microsoft.com/office/officeart/2009/3/layout/HorizontalOrganizationChart"/>
    <dgm:cxn modelId="{ECFA72D2-ECDA-4A20-BC8F-0644A506AB9F}" type="presParOf" srcId="{9556960A-ACC8-4CD5-9F2F-6628B64BAA3B}" destId="{A532553D-AA2A-4219-9EBE-82DA752F10E4}" srcOrd="0" destOrd="0" presId="urn:microsoft.com/office/officeart/2009/3/layout/HorizontalOrganizationChart"/>
    <dgm:cxn modelId="{0A5E879E-1F79-4487-8313-8879657852B5}" type="presParOf" srcId="{A532553D-AA2A-4219-9EBE-82DA752F10E4}" destId="{2FE1C9BF-A6C1-4A23-A563-1E080139A2C7}" srcOrd="0" destOrd="0" presId="urn:microsoft.com/office/officeart/2009/3/layout/HorizontalOrganizationChart"/>
    <dgm:cxn modelId="{3C33D130-2A0C-412D-AB1B-44973BABE7D5}" type="presParOf" srcId="{A532553D-AA2A-4219-9EBE-82DA752F10E4}" destId="{09301CE0-D064-4DA5-A211-6B3BDFB63ADA}" srcOrd="1" destOrd="0" presId="urn:microsoft.com/office/officeart/2009/3/layout/HorizontalOrganizationChart"/>
    <dgm:cxn modelId="{A1BAE814-FEC1-446A-9CE8-7D803C3FAD15}" type="presParOf" srcId="{9556960A-ACC8-4CD5-9F2F-6628B64BAA3B}" destId="{2412E620-A63A-493A-AA16-5EDB132406C0}" srcOrd="1" destOrd="0" presId="urn:microsoft.com/office/officeart/2009/3/layout/HorizontalOrganizationChart"/>
    <dgm:cxn modelId="{C172378D-0AA9-4B2A-A6EA-256A4ED692B0}" type="presParOf" srcId="{2412E620-A63A-493A-AA16-5EDB132406C0}" destId="{AB8DFD0F-72F5-4D99-B503-5620A75C12FD}" srcOrd="0" destOrd="0" presId="urn:microsoft.com/office/officeart/2009/3/layout/HorizontalOrganizationChart"/>
    <dgm:cxn modelId="{64C1BBF5-B6FB-4527-ACF3-5DA5A44CF32B}" type="presParOf" srcId="{2412E620-A63A-493A-AA16-5EDB132406C0}" destId="{B8FBDA26-BEF5-4423-ADA8-818BDC5FA95D}" srcOrd="1" destOrd="0" presId="urn:microsoft.com/office/officeart/2009/3/layout/HorizontalOrganizationChart"/>
    <dgm:cxn modelId="{F0DA093C-3AE9-4053-9375-03EF82AC19D5}" type="presParOf" srcId="{B8FBDA26-BEF5-4423-ADA8-818BDC5FA95D}" destId="{A01117DF-696B-4976-BFF3-BF04221D7773}" srcOrd="0" destOrd="0" presId="urn:microsoft.com/office/officeart/2009/3/layout/HorizontalOrganizationChart"/>
    <dgm:cxn modelId="{D7155782-9DD6-42AA-9E18-B339595291BD}" type="presParOf" srcId="{A01117DF-696B-4976-BFF3-BF04221D7773}" destId="{A86146A8-AD81-48A8-8E0B-5BF1D7E0084B}" srcOrd="0" destOrd="0" presId="urn:microsoft.com/office/officeart/2009/3/layout/HorizontalOrganizationChart"/>
    <dgm:cxn modelId="{A0893962-D7FA-42D8-BA93-2CF0DC241FB4}" type="presParOf" srcId="{A01117DF-696B-4976-BFF3-BF04221D7773}" destId="{59FE87E8-D3A2-4CCB-97C9-AB805CC84E3A}" srcOrd="1" destOrd="0" presId="urn:microsoft.com/office/officeart/2009/3/layout/HorizontalOrganizationChart"/>
    <dgm:cxn modelId="{418BC42F-08CB-472F-BD77-6F209E26A156}" type="presParOf" srcId="{B8FBDA26-BEF5-4423-ADA8-818BDC5FA95D}" destId="{34D8278F-FDDC-416B-BCBF-F2724238B282}" srcOrd="1" destOrd="0" presId="urn:microsoft.com/office/officeart/2009/3/layout/HorizontalOrganizationChart"/>
    <dgm:cxn modelId="{37D3130E-8DBC-418B-9015-4879179DBB65}" type="presParOf" srcId="{B8FBDA26-BEF5-4423-ADA8-818BDC5FA95D}" destId="{773CF483-9583-4156-AE03-76F1B07776FD}" srcOrd="2" destOrd="0" presId="urn:microsoft.com/office/officeart/2009/3/layout/HorizontalOrganizationChart"/>
    <dgm:cxn modelId="{2A5280C9-C54C-49CD-A817-1A0F0C984872}" type="presParOf" srcId="{9556960A-ACC8-4CD5-9F2F-6628B64BAA3B}" destId="{CC339A7C-1A29-41A6-B381-3B5B54AFE18F}" srcOrd="2" destOrd="0" presId="urn:microsoft.com/office/officeart/2009/3/layout/HorizontalOrganizationChart"/>
    <dgm:cxn modelId="{B23A51E6-E843-48E8-B615-66DDB087C9E2}" type="presParOf" srcId="{F2DB46D8-F568-4947-8201-1C2AEDC438CB}" destId="{59EE40D3-C138-41BB-A490-43423E563839}" srcOrd="4" destOrd="0" presId="urn:microsoft.com/office/officeart/2009/3/layout/HorizontalOrganizationChart"/>
    <dgm:cxn modelId="{0EB0F61C-B6C1-465C-8303-52E5E09CE09E}" type="presParOf" srcId="{F2DB46D8-F568-4947-8201-1C2AEDC438CB}" destId="{99CE9F14-E220-4E0D-A5DF-600E4B77D587}" srcOrd="5" destOrd="0" presId="urn:microsoft.com/office/officeart/2009/3/layout/HorizontalOrganizationChart"/>
    <dgm:cxn modelId="{6D5B9DAE-F934-433C-A648-07192607B2C8}" type="presParOf" srcId="{99CE9F14-E220-4E0D-A5DF-600E4B77D587}" destId="{5ECDA18C-A47F-4A05-B272-4A85212B1079}" srcOrd="0" destOrd="0" presId="urn:microsoft.com/office/officeart/2009/3/layout/HorizontalOrganizationChart"/>
    <dgm:cxn modelId="{FD910147-2030-4028-9655-F1D3FB413C44}" type="presParOf" srcId="{5ECDA18C-A47F-4A05-B272-4A85212B1079}" destId="{EA0478C0-6B21-418F-A2C6-14CD1B9B5C92}" srcOrd="0" destOrd="0" presId="urn:microsoft.com/office/officeart/2009/3/layout/HorizontalOrganizationChart"/>
    <dgm:cxn modelId="{E7C016D6-D81B-4969-A4BA-3856DE73E132}" type="presParOf" srcId="{5ECDA18C-A47F-4A05-B272-4A85212B1079}" destId="{AFBC9388-D2D1-4043-BF37-1E74FC892AA3}" srcOrd="1" destOrd="0" presId="urn:microsoft.com/office/officeart/2009/3/layout/HorizontalOrganizationChart"/>
    <dgm:cxn modelId="{062CCC9C-88D2-4AF1-B111-AA1B9F37C35D}" type="presParOf" srcId="{99CE9F14-E220-4E0D-A5DF-600E4B77D587}" destId="{97C6ECF0-907F-4B1B-BBEF-E7CE2767EC79}" srcOrd="1" destOrd="0" presId="urn:microsoft.com/office/officeart/2009/3/layout/HorizontalOrganizationChart"/>
    <dgm:cxn modelId="{95BF484C-275C-480A-A627-311F13A39D58}" type="presParOf" srcId="{97C6ECF0-907F-4B1B-BBEF-E7CE2767EC79}" destId="{045E7322-5015-473F-98BB-17A0E683A1E9}" srcOrd="0" destOrd="0" presId="urn:microsoft.com/office/officeart/2009/3/layout/HorizontalOrganizationChart"/>
    <dgm:cxn modelId="{5A863A24-10DF-42A6-81AF-C7DFC33229CF}" type="presParOf" srcId="{97C6ECF0-907F-4B1B-BBEF-E7CE2767EC79}" destId="{1C67302B-D88B-4023-A2AD-7224FC91C984}" srcOrd="1" destOrd="0" presId="urn:microsoft.com/office/officeart/2009/3/layout/HorizontalOrganizationChart"/>
    <dgm:cxn modelId="{D3D6CE67-AC57-4083-83C6-13584635AC74}" type="presParOf" srcId="{1C67302B-D88B-4023-A2AD-7224FC91C984}" destId="{BF150B78-F222-4B2D-82B7-613473BA71FA}" srcOrd="0" destOrd="0" presId="urn:microsoft.com/office/officeart/2009/3/layout/HorizontalOrganizationChart"/>
    <dgm:cxn modelId="{55ED4B55-046A-44E1-97D5-B6F304066BF9}" type="presParOf" srcId="{BF150B78-F222-4B2D-82B7-613473BA71FA}" destId="{0E03DD7C-BE39-4557-9E9B-6632A0836323}" srcOrd="0" destOrd="0" presId="urn:microsoft.com/office/officeart/2009/3/layout/HorizontalOrganizationChart"/>
    <dgm:cxn modelId="{E5A0B6EE-1886-4731-930A-2A15E1C5A8D5}" type="presParOf" srcId="{BF150B78-F222-4B2D-82B7-613473BA71FA}" destId="{21C05F38-CF38-4CFE-B7A7-763DB363E2E6}" srcOrd="1" destOrd="0" presId="urn:microsoft.com/office/officeart/2009/3/layout/HorizontalOrganizationChart"/>
    <dgm:cxn modelId="{E9B94E53-A926-45A1-8D90-DD3E834B4784}" type="presParOf" srcId="{1C67302B-D88B-4023-A2AD-7224FC91C984}" destId="{29DCF90A-B4DD-44E9-BE27-954BF61E04FF}" srcOrd="1" destOrd="0" presId="urn:microsoft.com/office/officeart/2009/3/layout/HorizontalOrganizationChart"/>
    <dgm:cxn modelId="{EF4897B0-9304-4A0A-9BC9-111A58B697A7}" type="presParOf" srcId="{1C67302B-D88B-4023-A2AD-7224FC91C984}" destId="{EDF4AC00-5117-4E97-8207-36BD353C3EC7}" srcOrd="2" destOrd="0" presId="urn:microsoft.com/office/officeart/2009/3/layout/HorizontalOrganizationChart"/>
    <dgm:cxn modelId="{C7C52E1A-1A88-4025-8A6A-9D1B43C82748}" type="presParOf" srcId="{99CE9F14-E220-4E0D-A5DF-600E4B77D587}" destId="{32069323-3D25-4352-A754-7632065974DC}" srcOrd="2" destOrd="0" presId="urn:microsoft.com/office/officeart/2009/3/layout/HorizontalOrganizationChart"/>
    <dgm:cxn modelId="{A27AA865-A662-4D37-9438-8A04B8A76F80}" type="presParOf" srcId="{2F587A1F-AF8F-48DB-94D7-27F222B7280E}" destId="{D9A322C6-7A63-4A35-9915-9DA1EF04FB4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AD6EB8-CE23-4C05-A5B3-E61CE8C4F3E6}" type="doc">
      <dgm:prSet loTypeId="urn:microsoft.com/office/officeart/2005/8/layout/hProcess7" loCatId="process" qsTypeId="urn:microsoft.com/office/officeart/2005/8/quickstyle/simple1" qsCatId="simple" csTypeId="urn:microsoft.com/office/officeart/2005/8/colors/accent6_1" csCatId="accent6" phldr="1"/>
      <dgm:spPr/>
      <dgm:t>
        <a:bodyPr/>
        <a:lstStyle/>
        <a:p>
          <a:endParaRPr lang="it-IT"/>
        </a:p>
      </dgm:t>
    </dgm:pt>
    <dgm:pt modelId="{CADD2821-580A-49EE-A7C3-CD82120C965C}">
      <dgm:prSet phldrT="[Testo]" custT="1"/>
      <dgm:spPr/>
      <dgm:t>
        <a:bodyPr/>
        <a:lstStyle/>
        <a:p>
          <a:pPr>
            <a:buFont typeface="Wingdings" panose="05000000000000000000" pitchFamily="2" charset="2"/>
            <a:buNone/>
          </a:pPr>
          <a:r>
            <a:rPr lang="it-IT" altLang="it-IT" sz="2500" b="1" u="sng" dirty="0">
              <a:solidFill>
                <a:schemeClr val="bg1"/>
              </a:solidFill>
              <a:latin typeface="Abadi" panose="020B0604020104020204" pitchFamily="34" charset="0"/>
            </a:rPr>
            <a:t>Sottolineatura</a:t>
          </a:r>
          <a:br>
            <a:rPr lang="it-IT" altLang="it-IT" sz="2500" b="1" dirty="0">
              <a:solidFill>
                <a:schemeClr val="bg1"/>
              </a:solidFill>
              <a:latin typeface="Abadi" panose="020B0604020104020204" pitchFamily="34" charset="0"/>
            </a:rPr>
          </a:br>
          <a:r>
            <a:rPr lang="it-IT" altLang="it-IT" sz="2500" b="0" dirty="0">
              <a:solidFill>
                <a:schemeClr val="bg1"/>
              </a:solidFill>
              <a:latin typeface="Abadi" panose="020B0604020104020204" pitchFamily="34" charset="0"/>
            </a:rPr>
            <a:t>Selezione delle parti ritenute più importanti, </a:t>
          </a:r>
          <a:r>
            <a:rPr lang="it-IT" altLang="it-IT" sz="2500" b="0" u="sng" dirty="0">
              <a:solidFill>
                <a:schemeClr val="bg1"/>
              </a:solidFill>
              <a:latin typeface="Abadi" panose="020B0604020104020204" pitchFamily="34" charset="0"/>
            </a:rPr>
            <a:t>la sua efficacia dipende dalla comprensione.</a:t>
          </a:r>
        </a:p>
        <a:p>
          <a:pPr>
            <a:buFont typeface="Wingdings" panose="05000000000000000000" pitchFamily="2" charset="2"/>
            <a:buChar char="Ø"/>
          </a:pPr>
          <a:endParaRPr lang="it-IT" sz="2500" dirty="0">
            <a:solidFill>
              <a:schemeClr val="bg1"/>
            </a:solidFill>
            <a:latin typeface="Abadi" panose="020B0604020104020204" pitchFamily="34" charset="0"/>
          </a:endParaRPr>
        </a:p>
      </dgm:t>
    </dgm:pt>
    <dgm:pt modelId="{3FDADC99-1FF6-4085-98E6-622ADFDD3BA3}" type="parTrans" cxnId="{A536467C-913D-40AE-A360-F164BCAA2673}">
      <dgm:prSet/>
      <dgm:spPr/>
      <dgm:t>
        <a:bodyPr/>
        <a:lstStyle/>
        <a:p>
          <a:endParaRPr lang="it-IT" sz="2000">
            <a:latin typeface="Abadi" panose="020B0604020104020204" pitchFamily="34" charset="0"/>
          </a:endParaRPr>
        </a:p>
      </dgm:t>
    </dgm:pt>
    <dgm:pt modelId="{34975AEA-D175-4EA7-9437-8DFBDAE0CFD0}" type="sibTrans" cxnId="{A536467C-913D-40AE-A360-F164BCAA2673}">
      <dgm:prSet/>
      <dgm:spPr/>
      <dgm:t>
        <a:bodyPr/>
        <a:lstStyle/>
        <a:p>
          <a:endParaRPr lang="it-IT" sz="2000">
            <a:latin typeface="Abadi" panose="020B0604020104020204" pitchFamily="34" charset="0"/>
          </a:endParaRPr>
        </a:p>
      </dgm:t>
    </dgm:pt>
    <dgm:pt modelId="{AC16C362-B8E7-4599-9CE5-983BD15D8562}">
      <dgm:prSet custT="1"/>
      <dgm:spPr/>
      <dgm:t>
        <a:bodyPr/>
        <a:lstStyle/>
        <a:p>
          <a:r>
            <a:rPr lang="it-IT" altLang="it-IT" sz="2500" u="sng" dirty="0">
              <a:solidFill>
                <a:schemeClr val="bg1"/>
              </a:solidFill>
              <a:latin typeface="Abadi" panose="020B0604020104020204" pitchFamily="34" charset="0"/>
              <a:cs typeface="Times New Roman" panose="02020603050405020304" pitchFamily="18" charset="0"/>
            </a:rPr>
            <a:t>R</a:t>
          </a:r>
          <a:r>
            <a:rPr lang="it-IT" altLang="it-IT" sz="2500" b="1" u="sng" dirty="0">
              <a:solidFill>
                <a:schemeClr val="bg1"/>
              </a:solidFill>
              <a:latin typeface="Abadi" panose="020B0604020104020204" pitchFamily="34" charset="0"/>
              <a:cs typeface="Times New Roman" panose="02020603050405020304" pitchFamily="18" charset="0"/>
            </a:rPr>
            <a:t>ipetizione meccanica</a:t>
          </a:r>
          <a:r>
            <a:rPr lang="it-IT" altLang="it-IT" sz="2500" u="sng" dirty="0">
              <a:solidFill>
                <a:schemeClr val="bg1"/>
              </a:solidFill>
              <a:latin typeface="Abadi" panose="020B0604020104020204" pitchFamily="34" charset="0"/>
              <a:cs typeface="Times New Roman" panose="02020603050405020304" pitchFamily="18" charset="0"/>
            </a:rPr>
            <a:t> </a:t>
          </a:r>
          <a:br>
            <a:rPr lang="it-IT" altLang="it-IT" sz="2500" dirty="0">
              <a:solidFill>
                <a:schemeClr val="bg1"/>
              </a:solidFill>
              <a:latin typeface="Abadi" panose="020B0604020104020204" pitchFamily="34" charset="0"/>
              <a:cs typeface="Times New Roman" panose="02020603050405020304" pitchFamily="18" charset="0"/>
            </a:rPr>
          </a:br>
          <a:r>
            <a:rPr lang="it-IT" altLang="it-IT" sz="2500" dirty="0">
              <a:solidFill>
                <a:schemeClr val="bg1"/>
              </a:solidFill>
              <a:latin typeface="Abadi" panose="020B0604020104020204" pitchFamily="34" charset="0"/>
              <a:cs typeface="Times New Roman" panose="02020603050405020304" pitchFamily="18" charset="0"/>
            </a:rPr>
            <a:t>Ripetersi più volte quanto si vuole memorizzare a livello </a:t>
          </a:r>
          <a:r>
            <a:rPr lang="it-IT" altLang="it-IT" sz="2500" dirty="0" err="1">
              <a:solidFill>
                <a:schemeClr val="bg1"/>
              </a:solidFill>
              <a:latin typeface="Abadi" panose="020B0604020104020204" pitchFamily="34" charset="0"/>
              <a:cs typeface="Times New Roman" panose="02020603050405020304" pitchFamily="18" charset="0"/>
            </a:rPr>
            <a:t>subvocalico</a:t>
          </a:r>
          <a:r>
            <a:rPr lang="it-IT" altLang="it-IT" sz="2500" dirty="0">
              <a:solidFill>
                <a:schemeClr val="bg1"/>
              </a:solidFill>
              <a:latin typeface="Abadi" panose="020B0604020104020204" pitchFamily="34" charset="0"/>
              <a:cs typeface="Times New Roman" panose="02020603050405020304" pitchFamily="18" charset="0"/>
            </a:rPr>
            <a:t> o vocalico. </a:t>
          </a:r>
        </a:p>
      </dgm:t>
    </dgm:pt>
    <dgm:pt modelId="{E2DBF78E-5E69-4D07-A3BA-7B7ADAC88450}" type="parTrans" cxnId="{516E9C3F-FE2C-40AB-BA3C-9351FFB4758E}">
      <dgm:prSet/>
      <dgm:spPr/>
      <dgm:t>
        <a:bodyPr/>
        <a:lstStyle/>
        <a:p>
          <a:endParaRPr lang="it-IT" sz="2000">
            <a:latin typeface="Abadi" panose="020B0604020104020204" pitchFamily="34" charset="0"/>
          </a:endParaRPr>
        </a:p>
      </dgm:t>
    </dgm:pt>
    <dgm:pt modelId="{BBDC9A69-2F14-48C9-9FC7-A75CD94C8DC8}" type="sibTrans" cxnId="{516E9C3F-FE2C-40AB-BA3C-9351FFB4758E}">
      <dgm:prSet/>
      <dgm:spPr/>
      <dgm:t>
        <a:bodyPr/>
        <a:lstStyle/>
        <a:p>
          <a:endParaRPr lang="it-IT" sz="2000">
            <a:latin typeface="Abadi" panose="020B0604020104020204" pitchFamily="34" charset="0"/>
          </a:endParaRPr>
        </a:p>
      </dgm:t>
    </dgm:pt>
    <dgm:pt modelId="{419CDF38-793A-482F-A54D-B16FDFA02961}">
      <dgm:prSet custT="1"/>
      <dgm:spPr>
        <a:solidFill>
          <a:srgbClr val="A4CDE4"/>
        </a:solidFill>
        <a:ln>
          <a:solidFill>
            <a:srgbClr val="46637D"/>
          </a:solidFill>
        </a:ln>
      </dgm:spPr>
      <dgm:t>
        <a:bodyPr/>
        <a:lstStyle/>
        <a:p>
          <a:r>
            <a:rPr lang="it-IT" altLang="it-IT" sz="2800" b="1" dirty="0">
              <a:latin typeface="Abadi" panose="020B0604020104020204" pitchFamily="34" charset="0"/>
              <a:cs typeface="Times New Roman" panose="02020603050405020304" pitchFamily="18" charset="0"/>
            </a:rPr>
            <a:t>LIVELLO SUPERIORE</a:t>
          </a:r>
        </a:p>
      </dgm:t>
    </dgm:pt>
    <dgm:pt modelId="{1CAB80E2-FA97-49A9-8BE2-04E0D02F068A}" type="parTrans" cxnId="{78E12639-B2F4-4313-A11D-98B9B18CDF27}">
      <dgm:prSet/>
      <dgm:spPr/>
      <dgm:t>
        <a:bodyPr/>
        <a:lstStyle/>
        <a:p>
          <a:endParaRPr lang="it-IT" sz="2000">
            <a:latin typeface="Abadi" panose="020B0604020104020204" pitchFamily="34" charset="0"/>
          </a:endParaRPr>
        </a:p>
      </dgm:t>
    </dgm:pt>
    <dgm:pt modelId="{EE2DB591-6454-408C-9C9F-73FD497836E6}" type="sibTrans" cxnId="{78E12639-B2F4-4313-A11D-98B9B18CDF27}">
      <dgm:prSet/>
      <dgm:spPr/>
      <dgm:t>
        <a:bodyPr/>
        <a:lstStyle/>
        <a:p>
          <a:endParaRPr lang="it-IT" sz="2000">
            <a:latin typeface="Abadi" panose="020B0604020104020204" pitchFamily="34" charset="0"/>
          </a:endParaRPr>
        </a:p>
      </dgm:t>
    </dgm:pt>
    <dgm:pt modelId="{D30A8700-D5D4-4434-9E25-15DDF4C8C013}">
      <dgm:prSet custT="1"/>
      <dgm:spPr/>
      <dgm:t>
        <a:bodyPr/>
        <a:lstStyle/>
        <a:p>
          <a:r>
            <a:rPr lang="it-IT" altLang="it-IT" sz="2200" b="1" u="sng" dirty="0">
              <a:latin typeface="Abadi" panose="020B0604020104020204" pitchFamily="34" charset="0"/>
              <a:cs typeface="Times New Roman" panose="02020603050405020304" pitchFamily="18" charset="0"/>
            </a:rPr>
            <a:t>Ripetizione integrativa</a:t>
          </a:r>
          <a:r>
            <a:rPr lang="it-IT" altLang="it-IT" sz="2200" u="sng" dirty="0">
              <a:latin typeface="Abadi" panose="020B0604020104020204" pitchFamily="34" charset="0"/>
              <a:cs typeface="Times New Roman" panose="02020603050405020304" pitchFamily="18" charset="0"/>
            </a:rPr>
            <a:t> </a:t>
          </a:r>
          <a:br>
            <a:rPr lang="it-IT" altLang="it-IT" sz="2200" dirty="0">
              <a:latin typeface="Abadi" panose="020B0604020104020204" pitchFamily="34" charset="0"/>
              <a:cs typeface="Times New Roman" panose="02020603050405020304" pitchFamily="18" charset="0"/>
            </a:rPr>
          </a:br>
          <a:r>
            <a:rPr lang="it-IT" altLang="it-IT" sz="2200" dirty="0">
              <a:latin typeface="Abadi" panose="020B0604020104020204" pitchFamily="34" charset="0"/>
              <a:cs typeface="Times New Roman" panose="02020603050405020304" pitchFamily="18" charset="0"/>
            </a:rPr>
            <a:t>Ripetere il materiale collegandolo alle informazioni che già possediamo. </a:t>
          </a:r>
        </a:p>
        <a:p>
          <a:endParaRPr lang="it-IT" altLang="it-IT" sz="2200" dirty="0">
            <a:latin typeface="Abadi" panose="020B0604020104020204" pitchFamily="34" charset="0"/>
            <a:cs typeface="Times New Roman" panose="02020603050405020304" pitchFamily="18" charset="0"/>
          </a:endParaRPr>
        </a:p>
      </dgm:t>
    </dgm:pt>
    <dgm:pt modelId="{24A9E6DF-ED9B-4F19-80A0-6B383A3E7B91}" type="parTrans" cxnId="{420A9F6C-411B-45F9-B489-0618EB5B985C}">
      <dgm:prSet/>
      <dgm:spPr/>
      <dgm:t>
        <a:bodyPr/>
        <a:lstStyle/>
        <a:p>
          <a:endParaRPr lang="it-IT" sz="2000">
            <a:latin typeface="Abadi" panose="020B0604020104020204" pitchFamily="34" charset="0"/>
          </a:endParaRPr>
        </a:p>
      </dgm:t>
    </dgm:pt>
    <dgm:pt modelId="{1C3C1B68-EEE7-4DC1-857D-033AF3CFD902}" type="sibTrans" cxnId="{420A9F6C-411B-45F9-B489-0618EB5B985C}">
      <dgm:prSet/>
      <dgm:spPr/>
      <dgm:t>
        <a:bodyPr/>
        <a:lstStyle/>
        <a:p>
          <a:endParaRPr lang="it-IT" sz="2000">
            <a:latin typeface="Abadi" panose="020B0604020104020204" pitchFamily="34" charset="0"/>
          </a:endParaRPr>
        </a:p>
      </dgm:t>
    </dgm:pt>
    <dgm:pt modelId="{A1397061-9BF3-4612-A6C7-31FB6E109B48}">
      <dgm:prSet custT="1"/>
      <dgm:spPr/>
      <dgm:t>
        <a:bodyPr/>
        <a:lstStyle/>
        <a:p>
          <a:r>
            <a:rPr lang="it-IT" altLang="it-IT" sz="2200" b="1" u="sng" dirty="0">
              <a:latin typeface="Abadi" panose="020B0604020104020204" pitchFamily="34" charset="0"/>
              <a:cs typeface="Times New Roman" panose="02020603050405020304" pitchFamily="18" charset="0"/>
            </a:rPr>
            <a:t>Associazione</a:t>
          </a:r>
          <a:r>
            <a:rPr lang="it-IT" altLang="it-IT" sz="2200" u="sng" dirty="0">
              <a:latin typeface="Abadi" panose="020B0604020104020204" pitchFamily="34" charset="0"/>
              <a:cs typeface="Times New Roman" panose="02020603050405020304" pitchFamily="18" charset="0"/>
            </a:rPr>
            <a:t> </a:t>
          </a:r>
          <a:br>
            <a:rPr lang="it-IT" altLang="it-IT" sz="2200" dirty="0">
              <a:latin typeface="Abadi" panose="020B0604020104020204" pitchFamily="34" charset="0"/>
              <a:cs typeface="Times New Roman" panose="02020603050405020304" pitchFamily="18" charset="0"/>
            </a:rPr>
          </a:br>
          <a:r>
            <a:rPr lang="it-IT" altLang="it-IT" sz="2200" dirty="0">
              <a:latin typeface="Abadi" panose="020B0604020104020204" pitchFamily="34" charset="0"/>
              <a:cs typeface="Times New Roman" panose="02020603050405020304" pitchFamily="18" charset="0"/>
            </a:rPr>
            <a:t>Collegare le nuove informazioni da ricordare con qualcosa di familiare, come ad esempio un numero di telefono nuovo con i nostri anni o il numero civico, e così via.</a:t>
          </a:r>
        </a:p>
      </dgm:t>
    </dgm:pt>
    <dgm:pt modelId="{C36B38BA-F9ED-4C4F-9C42-482EFB5F06C5}" type="parTrans" cxnId="{6188977C-3236-47AF-B387-5590B881DC80}">
      <dgm:prSet/>
      <dgm:spPr/>
      <dgm:t>
        <a:bodyPr/>
        <a:lstStyle/>
        <a:p>
          <a:endParaRPr lang="it-IT" sz="2000">
            <a:latin typeface="Abadi" panose="020B0604020104020204" pitchFamily="34" charset="0"/>
          </a:endParaRPr>
        </a:p>
      </dgm:t>
    </dgm:pt>
    <dgm:pt modelId="{A8755F95-C04E-47A4-AAF6-2B4D6426034D}" type="sibTrans" cxnId="{6188977C-3236-47AF-B387-5590B881DC80}">
      <dgm:prSet/>
      <dgm:spPr/>
      <dgm:t>
        <a:bodyPr/>
        <a:lstStyle/>
        <a:p>
          <a:endParaRPr lang="it-IT" sz="2000">
            <a:latin typeface="Abadi" panose="020B0604020104020204" pitchFamily="34" charset="0"/>
          </a:endParaRPr>
        </a:p>
      </dgm:t>
    </dgm:pt>
    <dgm:pt modelId="{48E20EEF-3F98-441A-BAC2-D7F6AF26C76D}">
      <dgm:prSet phldrT="[Testo]" custT="1"/>
      <dgm:spPr>
        <a:solidFill>
          <a:srgbClr val="46637D"/>
        </a:solidFill>
        <a:ln>
          <a:solidFill>
            <a:srgbClr val="46637D"/>
          </a:solidFill>
        </a:ln>
      </dgm:spPr>
      <dgm:t>
        <a:bodyPr/>
        <a:lstStyle/>
        <a:p>
          <a:pPr>
            <a:buFont typeface="Wingdings" panose="05000000000000000000" pitchFamily="2" charset="2"/>
            <a:buNone/>
          </a:pPr>
          <a:r>
            <a:rPr lang="it-IT" sz="2800" b="1" dirty="0">
              <a:solidFill>
                <a:schemeClr val="bg1"/>
              </a:solidFill>
              <a:latin typeface="Abadi" panose="020B0604020104020204" pitchFamily="34" charset="0"/>
            </a:rPr>
            <a:t>LIVELLO INFERIORE</a:t>
          </a:r>
        </a:p>
      </dgm:t>
    </dgm:pt>
    <dgm:pt modelId="{2E0DB68A-5D24-491B-9583-9096CCAF5AC7}" type="parTrans" cxnId="{A923EECC-3573-41C2-90DD-371B4B414260}">
      <dgm:prSet/>
      <dgm:spPr/>
      <dgm:t>
        <a:bodyPr/>
        <a:lstStyle/>
        <a:p>
          <a:endParaRPr lang="it-IT" sz="2000">
            <a:latin typeface="Abadi" panose="020B0604020104020204" pitchFamily="34" charset="0"/>
          </a:endParaRPr>
        </a:p>
      </dgm:t>
    </dgm:pt>
    <dgm:pt modelId="{4390A9BB-9916-4380-BB7F-22A3A2F6CE04}" type="sibTrans" cxnId="{A923EECC-3573-41C2-90DD-371B4B414260}">
      <dgm:prSet/>
      <dgm:spPr/>
      <dgm:t>
        <a:bodyPr/>
        <a:lstStyle/>
        <a:p>
          <a:endParaRPr lang="it-IT" sz="2000">
            <a:latin typeface="Abadi" panose="020B0604020104020204" pitchFamily="34" charset="0"/>
          </a:endParaRPr>
        </a:p>
      </dgm:t>
    </dgm:pt>
    <dgm:pt modelId="{967712CA-5433-407B-84D2-5C336100EBFF}" type="pres">
      <dgm:prSet presAssocID="{5FAD6EB8-CE23-4C05-A5B3-E61CE8C4F3E6}" presName="Name0" presStyleCnt="0">
        <dgm:presLayoutVars>
          <dgm:dir/>
          <dgm:animLvl val="lvl"/>
          <dgm:resizeHandles val="exact"/>
        </dgm:presLayoutVars>
      </dgm:prSet>
      <dgm:spPr/>
    </dgm:pt>
    <dgm:pt modelId="{A6AC7492-BA5D-43EB-9D3A-E8C0003BF466}" type="pres">
      <dgm:prSet presAssocID="{48E20EEF-3F98-441A-BAC2-D7F6AF26C76D}" presName="compositeNode" presStyleCnt="0">
        <dgm:presLayoutVars>
          <dgm:bulletEnabled val="1"/>
        </dgm:presLayoutVars>
      </dgm:prSet>
      <dgm:spPr/>
    </dgm:pt>
    <dgm:pt modelId="{2E7B5773-2404-48A6-8726-6A3AACA6CE4D}" type="pres">
      <dgm:prSet presAssocID="{48E20EEF-3F98-441A-BAC2-D7F6AF26C76D}" presName="bgRect" presStyleLbl="node1" presStyleIdx="0" presStyleCnt="2" custScaleY="103687"/>
      <dgm:spPr/>
    </dgm:pt>
    <dgm:pt modelId="{A1A48A37-A2CD-4002-B9A5-52BD7622A553}" type="pres">
      <dgm:prSet presAssocID="{48E20EEF-3F98-441A-BAC2-D7F6AF26C76D}" presName="parentNode" presStyleLbl="node1" presStyleIdx="0" presStyleCnt="2">
        <dgm:presLayoutVars>
          <dgm:chMax val="0"/>
          <dgm:bulletEnabled val="1"/>
        </dgm:presLayoutVars>
      </dgm:prSet>
      <dgm:spPr/>
    </dgm:pt>
    <dgm:pt modelId="{590E5FE5-435A-4AFA-94BD-AF729FC5FCD1}" type="pres">
      <dgm:prSet presAssocID="{48E20EEF-3F98-441A-BAC2-D7F6AF26C76D}" presName="childNode" presStyleLbl="node1" presStyleIdx="0" presStyleCnt="2">
        <dgm:presLayoutVars>
          <dgm:bulletEnabled val="1"/>
        </dgm:presLayoutVars>
      </dgm:prSet>
      <dgm:spPr/>
    </dgm:pt>
    <dgm:pt modelId="{6169C1A3-A795-4B98-826B-5D4D72B8AA1B}" type="pres">
      <dgm:prSet presAssocID="{4390A9BB-9916-4380-BB7F-22A3A2F6CE04}" presName="hSp" presStyleCnt="0"/>
      <dgm:spPr/>
    </dgm:pt>
    <dgm:pt modelId="{83B53B33-EABF-4745-8AF5-9A7603343FB4}" type="pres">
      <dgm:prSet presAssocID="{4390A9BB-9916-4380-BB7F-22A3A2F6CE04}" presName="vProcSp" presStyleCnt="0"/>
      <dgm:spPr/>
    </dgm:pt>
    <dgm:pt modelId="{EB49E9E2-0DDF-4DB0-85CE-A3F1BB45E3A9}" type="pres">
      <dgm:prSet presAssocID="{4390A9BB-9916-4380-BB7F-22A3A2F6CE04}" presName="vSp1" presStyleCnt="0"/>
      <dgm:spPr/>
    </dgm:pt>
    <dgm:pt modelId="{57AC0C42-B625-4726-A253-3CDAE58F08B6}" type="pres">
      <dgm:prSet presAssocID="{4390A9BB-9916-4380-BB7F-22A3A2F6CE04}" presName="simulatedConn" presStyleLbl="solidFgAcc1" presStyleIdx="0" presStyleCnt="1"/>
      <dgm:spPr>
        <a:ln>
          <a:solidFill>
            <a:srgbClr val="46637D"/>
          </a:solidFill>
        </a:ln>
      </dgm:spPr>
    </dgm:pt>
    <dgm:pt modelId="{2F0409FB-15C7-459B-8678-A7966787A17B}" type="pres">
      <dgm:prSet presAssocID="{4390A9BB-9916-4380-BB7F-22A3A2F6CE04}" presName="vSp2" presStyleCnt="0"/>
      <dgm:spPr/>
    </dgm:pt>
    <dgm:pt modelId="{DB4CAB62-C03D-4BF3-AEFA-9F2ECE6758C1}" type="pres">
      <dgm:prSet presAssocID="{4390A9BB-9916-4380-BB7F-22A3A2F6CE04}" presName="sibTrans" presStyleCnt="0"/>
      <dgm:spPr/>
    </dgm:pt>
    <dgm:pt modelId="{5359C227-BF20-40FB-A2A1-CF31256075A2}" type="pres">
      <dgm:prSet presAssocID="{419CDF38-793A-482F-A54D-B16FDFA02961}" presName="compositeNode" presStyleCnt="0">
        <dgm:presLayoutVars>
          <dgm:bulletEnabled val="1"/>
        </dgm:presLayoutVars>
      </dgm:prSet>
      <dgm:spPr/>
    </dgm:pt>
    <dgm:pt modelId="{FE5475B4-5050-4DDC-BB5F-4D8B4B0A9191}" type="pres">
      <dgm:prSet presAssocID="{419CDF38-793A-482F-A54D-B16FDFA02961}" presName="bgRect" presStyleLbl="node1" presStyleIdx="1" presStyleCnt="2" custScaleY="104368"/>
      <dgm:spPr/>
    </dgm:pt>
    <dgm:pt modelId="{C8BC5CE7-8808-4F00-89E6-5EE8C85F3473}" type="pres">
      <dgm:prSet presAssocID="{419CDF38-793A-482F-A54D-B16FDFA02961}" presName="parentNode" presStyleLbl="node1" presStyleIdx="1" presStyleCnt="2">
        <dgm:presLayoutVars>
          <dgm:chMax val="0"/>
          <dgm:bulletEnabled val="1"/>
        </dgm:presLayoutVars>
      </dgm:prSet>
      <dgm:spPr/>
    </dgm:pt>
    <dgm:pt modelId="{BBCB249E-5586-4B43-803B-ACAD154ED919}" type="pres">
      <dgm:prSet presAssocID="{419CDF38-793A-482F-A54D-B16FDFA02961}" presName="childNode" presStyleLbl="node1" presStyleIdx="1" presStyleCnt="2">
        <dgm:presLayoutVars>
          <dgm:bulletEnabled val="1"/>
        </dgm:presLayoutVars>
      </dgm:prSet>
      <dgm:spPr/>
    </dgm:pt>
  </dgm:ptLst>
  <dgm:cxnLst>
    <dgm:cxn modelId="{C7EF6F19-674A-4CB5-834D-014077546B98}" type="presOf" srcId="{48E20EEF-3F98-441A-BAC2-D7F6AF26C76D}" destId="{A1A48A37-A2CD-4002-B9A5-52BD7622A553}" srcOrd="1" destOrd="0" presId="urn:microsoft.com/office/officeart/2005/8/layout/hProcess7"/>
    <dgm:cxn modelId="{DA5EE924-84ED-4AA3-B704-E3E2182381C0}" type="presOf" srcId="{419CDF38-793A-482F-A54D-B16FDFA02961}" destId="{C8BC5CE7-8808-4F00-89E6-5EE8C85F3473}" srcOrd="1" destOrd="0" presId="urn:microsoft.com/office/officeart/2005/8/layout/hProcess7"/>
    <dgm:cxn modelId="{78E12639-B2F4-4313-A11D-98B9B18CDF27}" srcId="{5FAD6EB8-CE23-4C05-A5B3-E61CE8C4F3E6}" destId="{419CDF38-793A-482F-A54D-B16FDFA02961}" srcOrd="1" destOrd="0" parTransId="{1CAB80E2-FA97-49A9-8BE2-04E0D02F068A}" sibTransId="{EE2DB591-6454-408C-9C9F-73FD497836E6}"/>
    <dgm:cxn modelId="{516E9C3F-FE2C-40AB-BA3C-9351FFB4758E}" srcId="{48E20EEF-3F98-441A-BAC2-D7F6AF26C76D}" destId="{AC16C362-B8E7-4599-9CE5-983BD15D8562}" srcOrd="1" destOrd="0" parTransId="{E2DBF78E-5E69-4D07-A3BA-7B7ADAC88450}" sibTransId="{BBDC9A69-2F14-48C9-9FC7-A75CD94C8DC8}"/>
    <dgm:cxn modelId="{7EF2E343-46E1-4404-98C3-FE9D52BDE755}" type="presOf" srcId="{AC16C362-B8E7-4599-9CE5-983BD15D8562}" destId="{590E5FE5-435A-4AFA-94BD-AF729FC5FCD1}" srcOrd="0" destOrd="1" presId="urn:microsoft.com/office/officeart/2005/8/layout/hProcess7"/>
    <dgm:cxn modelId="{1C50A06A-84BE-416F-9F33-C6EE937CA568}" type="presOf" srcId="{D30A8700-D5D4-4434-9E25-15DDF4C8C013}" destId="{BBCB249E-5586-4B43-803B-ACAD154ED919}" srcOrd="0" destOrd="0" presId="urn:microsoft.com/office/officeart/2005/8/layout/hProcess7"/>
    <dgm:cxn modelId="{420A9F6C-411B-45F9-B489-0618EB5B985C}" srcId="{419CDF38-793A-482F-A54D-B16FDFA02961}" destId="{D30A8700-D5D4-4434-9E25-15DDF4C8C013}" srcOrd="0" destOrd="0" parTransId="{24A9E6DF-ED9B-4F19-80A0-6B383A3E7B91}" sibTransId="{1C3C1B68-EEE7-4DC1-857D-033AF3CFD902}"/>
    <dgm:cxn modelId="{A536467C-913D-40AE-A360-F164BCAA2673}" srcId="{48E20EEF-3F98-441A-BAC2-D7F6AF26C76D}" destId="{CADD2821-580A-49EE-A7C3-CD82120C965C}" srcOrd="0" destOrd="0" parTransId="{3FDADC99-1FF6-4085-98E6-622ADFDD3BA3}" sibTransId="{34975AEA-D175-4EA7-9437-8DFBDAE0CFD0}"/>
    <dgm:cxn modelId="{6188977C-3236-47AF-B387-5590B881DC80}" srcId="{419CDF38-793A-482F-A54D-B16FDFA02961}" destId="{A1397061-9BF3-4612-A6C7-31FB6E109B48}" srcOrd="1" destOrd="0" parTransId="{C36B38BA-F9ED-4C4F-9C42-482EFB5F06C5}" sibTransId="{A8755F95-C04E-47A4-AAF6-2B4D6426034D}"/>
    <dgm:cxn modelId="{05C1B496-1AB4-4BBB-8680-7FADF57F026D}" type="presOf" srcId="{48E20EEF-3F98-441A-BAC2-D7F6AF26C76D}" destId="{2E7B5773-2404-48A6-8726-6A3AACA6CE4D}" srcOrd="0" destOrd="0" presId="urn:microsoft.com/office/officeart/2005/8/layout/hProcess7"/>
    <dgm:cxn modelId="{182A48B2-8BFE-45E9-AE06-A946F384F52B}" type="presOf" srcId="{5FAD6EB8-CE23-4C05-A5B3-E61CE8C4F3E6}" destId="{967712CA-5433-407B-84D2-5C336100EBFF}" srcOrd="0" destOrd="0" presId="urn:microsoft.com/office/officeart/2005/8/layout/hProcess7"/>
    <dgm:cxn modelId="{95ACF1B8-E8D8-499E-9AEC-C9BDCF74C9CC}" type="presOf" srcId="{CADD2821-580A-49EE-A7C3-CD82120C965C}" destId="{590E5FE5-435A-4AFA-94BD-AF729FC5FCD1}" srcOrd="0" destOrd="0" presId="urn:microsoft.com/office/officeart/2005/8/layout/hProcess7"/>
    <dgm:cxn modelId="{CCE3F9BC-2318-4D67-B331-03BE6D39104E}" type="presOf" srcId="{419CDF38-793A-482F-A54D-B16FDFA02961}" destId="{FE5475B4-5050-4DDC-BB5F-4D8B4B0A9191}" srcOrd="0" destOrd="0" presId="urn:microsoft.com/office/officeart/2005/8/layout/hProcess7"/>
    <dgm:cxn modelId="{F0D55FC6-2511-4CCD-B4BF-FF1215984D94}" type="presOf" srcId="{A1397061-9BF3-4612-A6C7-31FB6E109B48}" destId="{BBCB249E-5586-4B43-803B-ACAD154ED919}" srcOrd="0" destOrd="1" presId="urn:microsoft.com/office/officeart/2005/8/layout/hProcess7"/>
    <dgm:cxn modelId="{A923EECC-3573-41C2-90DD-371B4B414260}" srcId="{5FAD6EB8-CE23-4C05-A5B3-E61CE8C4F3E6}" destId="{48E20EEF-3F98-441A-BAC2-D7F6AF26C76D}" srcOrd="0" destOrd="0" parTransId="{2E0DB68A-5D24-491B-9583-9096CCAF5AC7}" sibTransId="{4390A9BB-9916-4380-BB7F-22A3A2F6CE04}"/>
    <dgm:cxn modelId="{684B3599-995B-4D0B-B1E1-55760BE37605}" type="presParOf" srcId="{967712CA-5433-407B-84D2-5C336100EBFF}" destId="{A6AC7492-BA5D-43EB-9D3A-E8C0003BF466}" srcOrd="0" destOrd="0" presId="urn:microsoft.com/office/officeart/2005/8/layout/hProcess7"/>
    <dgm:cxn modelId="{4068979D-68AA-4F6E-96D8-B9B39C84C507}" type="presParOf" srcId="{A6AC7492-BA5D-43EB-9D3A-E8C0003BF466}" destId="{2E7B5773-2404-48A6-8726-6A3AACA6CE4D}" srcOrd="0" destOrd="0" presId="urn:microsoft.com/office/officeart/2005/8/layout/hProcess7"/>
    <dgm:cxn modelId="{686A45CF-6A8C-47AB-A6FA-7BFCA9622875}" type="presParOf" srcId="{A6AC7492-BA5D-43EB-9D3A-E8C0003BF466}" destId="{A1A48A37-A2CD-4002-B9A5-52BD7622A553}" srcOrd="1" destOrd="0" presId="urn:microsoft.com/office/officeart/2005/8/layout/hProcess7"/>
    <dgm:cxn modelId="{24008B25-1CD6-4DD7-AF0C-0BA04F82EEE7}" type="presParOf" srcId="{A6AC7492-BA5D-43EB-9D3A-E8C0003BF466}" destId="{590E5FE5-435A-4AFA-94BD-AF729FC5FCD1}" srcOrd="2" destOrd="0" presId="urn:microsoft.com/office/officeart/2005/8/layout/hProcess7"/>
    <dgm:cxn modelId="{84F10F00-2B83-4082-B710-F82B4928D08A}" type="presParOf" srcId="{967712CA-5433-407B-84D2-5C336100EBFF}" destId="{6169C1A3-A795-4B98-826B-5D4D72B8AA1B}" srcOrd="1" destOrd="0" presId="urn:microsoft.com/office/officeart/2005/8/layout/hProcess7"/>
    <dgm:cxn modelId="{FDA2EDFE-3047-447A-8823-9FDCFB695249}" type="presParOf" srcId="{967712CA-5433-407B-84D2-5C336100EBFF}" destId="{83B53B33-EABF-4745-8AF5-9A7603343FB4}" srcOrd="2" destOrd="0" presId="urn:microsoft.com/office/officeart/2005/8/layout/hProcess7"/>
    <dgm:cxn modelId="{659BAFEB-EE9B-4DED-8474-9EBE3952A861}" type="presParOf" srcId="{83B53B33-EABF-4745-8AF5-9A7603343FB4}" destId="{EB49E9E2-0DDF-4DB0-85CE-A3F1BB45E3A9}" srcOrd="0" destOrd="0" presId="urn:microsoft.com/office/officeart/2005/8/layout/hProcess7"/>
    <dgm:cxn modelId="{85A0427B-5220-4A01-94A6-890EAFB95407}" type="presParOf" srcId="{83B53B33-EABF-4745-8AF5-9A7603343FB4}" destId="{57AC0C42-B625-4726-A253-3CDAE58F08B6}" srcOrd="1" destOrd="0" presId="urn:microsoft.com/office/officeart/2005/8/layout/hProcess7"/>
    <dgm:cxn modelId="{ABDD4298-6E51-43DB-9AB6-6CFAA170BFDE}" type="presParOf" srcId="{83B53B33-EABF-4745-8AF5-9A7603343FB4}" destId="{2F0409FB-15C7-459B-8678-A7966787A17B}" srcOrd="2" destOrd="0" presId="urn:microsoft.com/office/officeart/2005/8/layout/hProcess7"/>
    <dgm:cxn modelId="{72FFD2E1-F45A-4CF1-87E4-447F56046FDA}" type="presParOf" srcId="{967712CA-5433-407B-84D2-5C336100EBFF}" destId="{DB4CAB62-C03D-4BF3-AEFA-9F2ECE6758C1}" srcOrd="3" destOrd="0" presId="urn:microsoft.com/office/officeart/2005/8/layout/hProcess7"/>
    <dgm:cxn modelId="{96A33AF5-4952-4A64-8EF9-3AB069081737}" type="presParOf" srcId="{967712CA-5433-407B-84D2-5C336100EBFF}" destId="{5359C227-BF20-40FB-A2A1-CF31256075A2}" srcOrd="4" destOrd="0" presId="urn:microsoft.com/office/officeart/2005/8/layout/hProcess7"/>
    <dgm:cxn modelId="{3508CB74-EA41-441E-A308-18D336849DD6}" type="presParOf" srcId="{5359C227-BF20-40FB-A2A1-CF31256075A2}" destId="{FE5475B4-5050-4DDC-BB5F-4D8B4B0A9191}" srcOrd="0" destOrd="0" presId="urn:microsoft.com/office/officeart/2005/8/layout/hProcess7"/>
    <dgm:cxn modelId="{8F8AD085-1BA5-4878-ADD2-E69E46309689}" type="presParOf" srcId="{5359C227-BF20-40FB-A2A1-CF31256075A2}" destId="{C8BC5CE7-8808-4F00-89E6-5EE8C85F3473}" srcOrd="1" destOrd="0" presId="urn:microsoft.com/office/officeart/2005/8/layout/hProcess7"/>
    <dgm:cxn modelId="{E04644E7-EACE-4E31-8DF0-BFFA0675364E}" type="presParOf" srcId="{5359C227-BF20-40FB-A2A1-CF31256075A2}" destId="{BBCB249E-5586-4B43-803B-ACAD154ED919}" srcOrd="2" destOrd="0" presId="urn:microsoft.com/office/officeart/2005/8/layout/hProcess7"/>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C016C5C-5B7D-4FF3-9D19-37946F915DB7}" type="doc">
      <dgm:prSet loTypeId="urn:microsoft.com/office/officeart/2005/8/layout/vList4" loCatId="list" qsTypeId="urn:microsoft.com/office/officeart/2005/8/quickstyle/simple1" qsCatId="simple" csTypeId="urn:microsoft.com/office/officeart/2005/8/colors/accent6_1" csCatId="accent6" phldr="1"/>
      <dgm:spPr/>
      <dgm:t>
        <a:bodyPr/>
        <a:lstStyle/>
        <a:p>
          <a:endParaRPr lang="it-IT"/>
        </a:p>
      </dgm:t>
    </dgm:pt>
    <dgm:pt modelId="{1FF7E2D9-D327-419B-B9AD-4F5571CAEFE1}">
      <dgm:prSet phldrT="[Testo]" custT="1"/>
      <dgm:spPr>
        <a:ln>
          <a:solidFill>
            <a:srgbClr val="46637D"/>
          </a:solidFill>
        </a:ln>
      </dgm:spPr>
      <dgm:t>
        <a:bodyPr/>
        <a:lstStyle/>
        <a:p>
          <a:pPr algn="just">
            <a:buFont typeface="Wingdings" panose="05000000000000000000" pitchFamily="2" charset="2"/>
            <a:buNone/>
          </a:pPr>
          <a:r>
            <a:rPr lang="it-IT" altLang="it-IT" sz="2000" dirty="0">
              <a:latin typeface="Abadi" panose="020B0604020104020204" pitchFamily="34" charset="0"/>
              <a:cs typeface="Times New Roman" panose="02020603050405020304" pitchFamily="18" charset="0"/>
            </a:rPr>
            <a:t>La </a:t>
          </a:r>
          <a:r>
            <a:rPr lang="it-IT" altLang="it-IT" sz="2000" b="1" dirty="0">
              <a:latin typeface="Abadi" panose="020B0604020104020204" pitchFamily="34" charset="0"/>
              <a:cs typeface="Times New Roman" panose="02020603050405020304" pitchFamily="18" charset="0"/>
            </a:rPr>
            <a:t>mediazione: </a:t>
          </a:r>
          <a:r>
            <a:rPr lang="it-IT" altLang="it-IT" sz="2000" dirty="0">
              <a:latin typeface="Abadi" panose="020B0604020104020204" pitchFamily="34" charset="0"/>
              <a:cs typeface="Times New Roman" panose="02020603050405020304" pitchFamily="18" charset="0"/>
            </a:rPr>
            <a:t>trasformazione di qualcosa di difficile da ricordare in qualcosa di più facile attraverso la formazione di un legame (mediatore). </a:t>
          </a:r>
          <a:endParaRPr lang="it-IT" sz="2000" dirty="0"/>
        </a:p>
      </dgm:t>
    </dgm:pt>
    <dgm:pt modelId="{D2BA148B-8551-4318-B141-A76A3F29E1E3}" type="parTrans" cxnId="{1665D592-20B0-4F95-8508-6330EEFA2C24}">
      <dgm:prSet/>
      <dgm:spPr/>
      <dgm:t>
        <a:bodyPr/>
        <a:lstStyle/>
        <a:p>
          <a:pPr algn="just"/>
          <a:endParaRPr lang="it-IT" sz="2000"/>
        </a:p>
      </dgm:t>
    </dgm:pt>
    <dgm:pt modelId="{B5EAB36D-230A-4CDB-AE7D-8CAFBEC11861}" type="sibTrans" cxnId="{1665D592-20B0-4F95-8508-6330EEFA2C24}">
      <dgm:prSet/>
      <dgm:spPr/>
      <dgm:t>
        <a:bodyPr/>
        <a:lstStyle/>
        <a:p>
          <a:pPr algn="just"/>
          <a:endParaRPr lang="it-IT" sz="2000"/>
        </a:p>
      </dgm:t>
    </dgm:pt>
    <dgm:pt modelId="{E3F47C15-F562-4EE5-8802-2F7D7E616E69}">
      <dgm:prSet custT="1"/>
      <dgm:spPr>
        <a:ln>
          <a:solidFill>
            <a:srgbClr val="46637D"/>
          </a:solidFill>
        </a:ln>
      </dgm:spPr>
      <dgm:t>
        <a:bodyPr/>
        <a:lstStyle/>
        <a:p>
          <a:pPr algn="just"/>
          <a:r>
            <a:rPr lang="it-IT" altLang="it-IT" sz="2000" dirty="0">
              <a:latin typeface="Abadi" panose="020B0604020104020204" pitchFamily="34" charset="0"/>
              <a:cs typeface="Times New Roman" panose="02020603050405020304" pitchFamily="18" charset="0"/>
            </a:rPr>
            <a:t>Es: nell’apprendimento del vocabolario di una lingua straniera. </a:t>
          </a:r>
        </a:p>
      </dgm:t>
    </dgm:pt>
    <dgm:pt modelId="{BEFEAB04-DC3B-48AE-BA0E-35A26F9101AE}" type="parTrans" cxnId="{26092869-A840-497B-87BE-A314CA4253B4}">
      <dgm:prSet/>
      <dgm:spPr/>
      <dgm:t>
        <a:bodyPr/>
        <a:lstStyle/>
        <a:p>
          <a:pPr algn="just"/>
          <a:endParaRPr lang="it-IT" sz="2000"/>
        </a:p>
      </dgm:t>
    </dgm:pt>
    <dgm:pt modelId="{8A370126-2C0B-4FF0-8246-894D1415F8E7}" type="sibTrans" cxnId="{26092869-A840-497B-87BE-A314CA4253B4}">
      <dgm:prSet/>
      <dgm:spPr/>
      <dgm:t>
        <a:bodyPr/>
        <a:lstStyle/>
        <a:p>
          <a:pPr algn="just"/>
          <a:endParaRPr lang="it-IT" sz="2000"/>
        </a:p>
      </dgm:t>
    </dgm:pt>
    <dgm:pt modelId="{F2B6D9FD-5DAB-4654-97AF-461D01A33563}">
      <dgm:prSet custT="1"/>
      <dgm:spPr>
        <a:ln>
          <a:solidFill>
            <a:srgbClr val="46637D"/>
          </a:solidFill>
        </a:ln>
      </dgm:spPr>
      <dgm:t>
        <a:bodyPr/>
        <a:lstStyle/>
        <a:p>
          <a:pPr algn="just"/>
          <a:r>
            <a:rPr lang="it-IT" altLang="it-IT" sz="2000" dirty="0">
              <a:latin typeface="Abadi" panose="020B0604020104020204" pitchFamily="34" charset="0"/>
              <a:cs typeface="Times New Roman" panose="02020603050405020304" pitchFamily="18" charset="0"/>
            </a:rPr>
            <a:t>Il </a:t>
          </a:r>
          <a:r>
            <a:rPr lang="it-IT" altLang="it-IT" sz="2000" b="1" dirty="0">
              <a:latin typeface="Abadi" panose="020B0604020104020204" pitchFamily="34" charset="0"/>
              <a:cs typeface="Times New Roman" panose="02020603050405020304" pitchFamily="18" charset="0"/>
            </a:rPr>
            <a:t>raggruppamento</a:t>
          </a:r>
          <a:r>
            <a:rPr lang="it-IT" altLang="it-IT" sz="2000" dirty="0">
              <a:latin typeface="Abadi" panose="020B0604020104020204" pitchFamily="34" charset="0"/>
              <a:cs typeface="Times New Roman" panose="02020603050405020304" pitchFamily="18" charset="0"/>
            </a:rPr>
            <a:t> permette di formare quei </a:t>
          </a:r>
          <a:r>
            <a:rPr lang="it-IT" altLang="it-IT" sz="2000" b="1" dirty="0" err="1">
              <a:latin typeface="Abadi" panose="020B0604020104020204" pitchFamily="34" charset="0"/>
              <a:cs typeface="Times New Roman" panose="02020603050405020304" pitchFamily="18" charset="0"/>
            </a:rPr>
            <a:t>chunk</a:t>
          </a:r>
          <a:r>
            <a:rPr lang="it-IT" altLang="it-IT" sz="2000" b="1" dirty="0">
              <a:latin typeface="Abadi" panose="020B0604020104020204" pitchFamily="34" charset="0"/>
              <a:cs typeface="Times New Roman" panose="02020603050405020304" pitchFamily="18" charset="0"/>
            </a:rPr>
            <a:t> </a:t>
          </a:r>
          <a:r>
            <a:rPr lang="it-IT" altLang="it-IT" sz="2000" dirty="0">
              <a:latin typeface="Abadi" panose="020B0604020104020204" pitchFamily="34" charset="0"/>
              <a:cs typeface="Times New Roman" panose="02020603050405020304" pitchFamily="18" charset="0"/>
            </a:rPr>
            <a:t>o unità di informazioni che consentono di conservare un maggior numero di informazioni nella memoria.</a:t>
          </a:r>
        </a:p>
      </dgm:t>
    </dgm:pt>
    <dgm:pt modelId="{3F3FC93F-94FC-4006-9AC2-A57B941A5FC3}" type="parTrans" cxnId="{1A315B0B-0EDD-4475-A465-B6255077D496}">
      <dgm:prSet/>
      <dgm:spPr/>
      <dgm:t>
        <a:bodyPr/>
        <a:lstStyle/>
        <a:p>
          <a:pPr algn="just"/>
          <a:endParaRPr lang="it-IT" sz="2000"/>
        </a:p>
      </dgm:t>
    </dgm:pt>
    <dgm:pt modelId="{C15CED0F-6A91-4462-B92F-B655B0DEFEDE}" type="sibTrans" cxnId="{1A315B0B-0EDD-4475-A465-B6255077D496}">
      <dgm:prSet/>
      <dgm:spPr/>
      <dgm:t>
        <a:bodyPr/>
        <a:lstStyle/>
        <a:p>
          <a:pPr algn="just"/>
          <a:endParaRPr lang="it-IT" sz="2000"/>
        </a:p>
      </dgm:t>
    </dgm:pt>
    <dgm:pt modelId="{6505B74D-CF90-404D-A3C3-52203766EE12}">
      <dgm:prSet custT="1"/>
      <dgm:spPr>
        <a:ln>
          <a:solidFill>
            <a:srgbClr val="46637D"/>
          </a:solidFill>
        </a:ln>
      </dgm:spPr>
      <dgm:t>
        <a:bodyPr/>
        <a:lstStyle/>
        <a:p>
          <a:pPr algn="just"/>
          <a:r>
            <a:rPr lang="it-IT" altLang="it-IT" sz="2000" dirty="0">
              <a:latin typeface="Abadi" panose="020B0604020104020204" pitchFamily="34" charset="0"/>
              <a:cs typeface="Times New Roman" panose="02020603050405020304" pitchFamily="18" charset="0"/>
            </a:rPr>
            <a:t>Es: 358649574132</a:t>
          </a:r>
        </a:p>
      </dgm:t>
    </dgm:pt>
    <dgm:pt modelId="{17102908-DE23-4176-AF8D-AB0A4D1F115B}" type="parTrans" cxnId="{274BB776-C079-4735-9420-3BB91E628E0C}">
      <dgm:prSet/>
      <dgm:spPr/>
      <dgm:t>
        <a:bodyPr/>
        <a:lstStyle/>
        <a:p>
          <a:pPr algn="just"/>
          <a:endParaRPr lang="it-IT" sz="2000"/>
        </a:p>
      </dgm:t>
    </dgm:pt>
    <dgm:pt modelId="{E3C2D9EB-7C2E-435F-93DE-29121B9A90AC}" type="sibTrans" cxnId="{274BB776-C079-4735-9420-3BB91E628E0C}">
      <dgm:prSet/>
      <dgm:spPr/>
      <dgm:t>
        <a:bodyPr/>
        <a:lstStyle/>
        <a:p>
          <a:pPr algn="just"/>
          <a:endParaRPr lang="it-IT" sz="2000"/>
        </a:p>
      </dgm:t>
    </dgm:pt>
    <dgm:pt modelId="{5B66F4A0-0AA7-4A26-B7FD-61E494D40ACD}">
      <dgm:prSet custT="1"/>
      <dgm:spPr>
        <a:ln>
          <a:solidFill>
            <a:srgbClr val="46637D"/>
          </a:solidFill>
        </a:ln>
      </dgm:spPr>
      <dgm:t>
        <a:bodyPr/>
        <a:lstStyle/>
        <a:p>
          <a:pPr algn="just"/>
          <a:r>
            <a:rPr lang="it-IT" altLang="it-IT" sz="2000" dirty="0">
              <a:latin typeface="Abadi" panose="020B0604020104020204" pitchFamily="34" charset="0"/>
              <a:cs typeface="Times New Roman" panose="02020603050405020304" pitchFamily="18" charset="0"/>
            </a:rPr>
            <a:t>358    649  574  132</a:t>
          </a:r>
        </a:p>
      </dgm:t>
    </dgm:pt>
    <dgm:pt modelId="{66A433CC-8122-470D-995F-EED03B0E250F}" type="parTrans" cxnId="{5D0F4C94-8AB5-4B28-A22F-9795265E62ED}">
      <dgm:prSet/>
      <dgm:spPr/>
      <dgm:t>
        <a:bodyPr/>
        <a:lstStyle/>
        <a:p>
          <a:pPr algn="just"/>
          <a:endParaRPr lang="it-IT" sz="2000"/>
        </a:p>
      </dgm:t>
    </dgm:pt>
    <dgm:pt modelId="{2DB5AB22-F9A8-4CC4-A468-C0D3BB7353AF}" type="sibTrans" cxnId="{5D0F4C94-8AB5-4B28-A22F-9795265E62ED}">
      <dgm:prSet/>
      <dgm:spPr/>
      <dgm:t>
        <a:bodyPr/>
        <a:lstStyle/>
        <a:p>
          <a:pPr algn="just"/>
          <a:endParaRPr lang="it-IT" sz="2000"/>
        </a:p>
      </dgm:t>
    </dgm:pt>
    <dgm:pt modelId="{0CA6B2CB-7DD0-46F0-83A6-BE7AC6260B41}">
      <dgm:prSet custT="1"/>
      <dgm:spPr>
        <a:ln>
          <a:solidFill>
            <a:srgbClr val="46637D"/>
          </a:solidFill>
        </a:ln>
      </dgm:spPr>
      <dgm:t>
        <a:bodyPr/>
        <a:lstStyle/>
        <a:p>
          <a:pPr algn="just"/>
          <a:r>
            <a:rPr lang="it-IT" altLang="it-IT" sz="2000" dirty="0">
              <a:latin typeface="Abadi" panose="020B0604020104020204" pitchFamily="34" charset="0"/>
              <a:cs typeface="Times New Roman" panose="02020603050405020304" pitchFamily="18" charset="0"/>
            </a:rPr>
            <a:t>Per imparare la parola inglese </a:t>
          </a:r>
          <a:r>
            <a:rPr lang="it-IT" altLang="it-IT" sz="2000" dirty="0" err="1">
              <a:latin typeface="Abadi" panose="020B0604020104020204" pitchFamily="34" charset="0"/>
              <a:cs typeface="Times New Roman" panose="02020603050405020304" pitchFamily="18" charset="0"/>
            </a:rPr>
            <a:t>floor</a:t>
          </a:r>
          <a:r>
            <a:rPr lang="it-IT" altLang="it-IT" sz="2000" dirty="0">
              <a:latin typeface="Abadi" panose="020B0604020104020204" pitchFamily="34" charset="0"/>
              <a:cs typeface="Times New Roman" panose="02020603050405020304" pitchFamily="18" charset="0"/>
            </a:rPr>
            <a:t> si può trasformarla in fiore e quindi cercare una connessione tra i due termini attraverso una frase (“pavimento di fiori”) o un’immagine mentale. </a:t>
          </a:r>
        </a:p>
      </dgm:t>
    </dgm:pt>
    <dgm:pt modelId="{212844D6-70C2-4CC8-A5CE-0387B33148BE}" type="parTrans" cxnId="{44FAD1D5-62D4-4718-885B-56D73C2201F8}">
      <dgm:prSet/>
      <dgm:spPr/>
      <dgm:t>
        <a:bodyPr/>
        <a:lstStyle/>
        <a:p>
          <a:pPr algn="just"/>
          <a:endParaRPr lang="it-IT" sz="2000"/>
        </a:p>
      </dgm:t>
    </dgm:pt>
    <dgm:pt modelId="{891603EF-605C-47C1-8493-F8FEDD333AAB}" type="sibTrans" cxnId="{44FAD1D5-62D4-4718-885B-56D73C2201F8}">
      <dgm:prSet/>
      <dgm:spPr/>
      <dgm:t>
        <a:bodyPr/>
        <a:lstStyle/>
        <a:p>
          <a:pPr algn="just"/>
          <a:endParaRPr lang="it-IT" sz="2000"/>
        </a:p>
      </dgm:t>
    </dgm:pt>
    <dgm:pt modelId="{49B7355E-02C3-4F66-94DD-CF381550B59E}">
      <dgm:prSet custT="1"/>
      <dgm:spPr>
        <a:ln>
          <a:solidFill>
            <a:srgbClr val="46637D"/>
          </a:solidFill>
        </a:ln>
      </dgm:spPr>
      <dgm:t>
        <a:bodyPr/>
        <a:lstStyle/>
        <a:p>
          <a:pPr algn="just"/>
          <a:r>
            <a:rPr lang="it-IT" altLang="it-IT" sz="2000" dirty="0">
              <a:latin typeface="Abadi" panose="020B0604020104020204" pitchFamily="34" charset="0"/>
              <a:cs typeface="Times New Roman" panose="02020603050405020304" pitchFamily="18" charset="0"/>
            </a:rPr>
            <a:t>35  86  49  57  41  32</a:t>
          </a:r>
        </a:p>
      </dgm:t>
    </dgm:pt>
    <dgm:pt modelId="{8932B32F-39EE-4F05-BD39-52A588A7F7B6}" type="parTrans" cxnId="{88738144-07B4-494A-8B5F-51E3A5D07B6B}">
      <dgm:prSet/>
      <dgm:spPr/>
      <dgm:t>
        <a:bodyPr/>
        <a:lstStyle/>
        <a:p>
          <a:pPr algn="just"/>
          <a:endParaRPr lang="it-IT" sz="2000"/>
        </a:p>
      </dgm:t>
    </dgm:pt>
    <dgm:pt modelId="{7E6BF31A-9DE5-44E6-8460-F45BA451297E}" type="sibTrans" cxnId="{88738144-07B4-494A-8B5F-51E3A5D07B6B}">
      <dgm:prSet/>
      <dgm:spPr/>
      <dgm:t>
        <a:bodyPr/>
        <a:lstStyle/>
        <a:p>
          <a:pPr algn="just"/>
          <a:endParaRPr lang="it-IT" sz="2000"/>
        </a:p>
      </dgm:t>
    </dgm:pt>
    <dgm:pt modelId="{DC84886C-74D4-4E0E-8E59-C372BCC13533}">
      <dgm:prSet custT="1"/>
      <dgm:spPr>
        <a:ln>
          <a:solidFill>
            <a:srgbClr val="46637D"/>
          </a:solidFill>
        </a:ln>
      </dgm:spPr>
      <dgm:t>
        <a:bodyPr/>
        <a:lstStyle/>
        <a:p>
          <a:pPr algn="just"/>
          <a:r>
            <a:rPr lang="it-IT" altLang="it-IT" sz="2000" dirty="0">
              <a:latin typeface="Abadi" panose="020B0604020104020204" pitchFamily="34" charset="0"/>
              <a:cs typeface="Times New Roman" panose="02020603050405020304" pitchFamily="18" charset="0"/>
            </a:rPr>
            <a:t>Il mediatore consigliato nella tecnica della parola chiave è di tipo immaginativo, ma può essere anche verbale.</a:t>
          </a:r>
        </a:p>
      </dgm:t>
    </dgm:pt>
    <dgm:pt modelId="{2A32E656-82DD-4EB2-9330-A0CAC02D7AA0}" type="parTrans" cxnId="{14F32F1D-B6E0-4D47-9044-A8D0D676B22B}">
      <dgm:prSet/>
      <dgm:spPr/>
    </dgm:pt>
    <dgm:pt modelId="{38206A4B-52D4-4BB8-8CB8-D294A2110B18}" type="sibTrans" cxnId="{14F32F1D-B6E0-4D47-9044-A8D0D676B22B}">
      <dgm:prSet/>
      <dgm:spPr/>
    </dgm:pt>
    <dgm:pt modelId="{94E7E991-524E-4865-8839-F5F9877E6C41}" type="pres">
      <dgm:prSet presAssocID="{CC016C5C-5B7D-4FF3-9D19-37946F915DB7}" presName="linear" presStyleCnt="0">
        <dgm:presLayoutVars>
          <dgm:dir/>
          <dgm:resizeHandles val="exact"/>
        </dgm:presLayoutVars>
      </dgm:prSet>
      <dgm:spPr/>
    </dgm:pt>
    <dgm:pt modelId="{A0831190-8872-4A1E-B988-53783901D55A}" type="pres">
      <dgm:prSet presAssocID="{1FF7E2D9-D327-419B-B9AD-4F5571CAEFE1}" presName="comp" presStyleCnt="0"/>
      <dgm:spPr/>
    </dgm:pt>
    <dgm:pt modelId="{11D1D34F-E29C-4C96-8BE0-1291C071430B}" type="pres">
      <dgm:prSet presAssocID="{1FF7E2D9-D327-419B-B9AD-4F5571CAEFE1}" presName="box" presStyleLbl="node1" presStyleIdx="0" presStyleCnt="2" custScaleY="164492" custLinFactNeighborX="184" custLinFactNeighborY="-6050"/>
      <dgm:spPr/>
    </dgm:pt>
    <dgm:pt modelId="{E18F2D22-7BE0-4460-B522-85EC3C1CAEB6}" type="pres">
      <dgm:prSet presAssocID="{1FF7E2D9-D327-419B-B9AD-4F5571CAEFE1}" presName="img" presStyleLbl="fgImgPlace1" presStyleIdx="0" presStyleCnt="2" custScaleX="66655" custLinFactNeighborX="-10277"/>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t="-17000" b="-17000"/>
          </a:stretch>
        </a:blipFill>
        <a:ln>
          <a:solidFill>
            <a:srgbClr val="46637D"/>
          </a:solidFill>
        </a:ln>
      </dgm:spPr>
      <dgm:extLst>
        <a:ext uri="{E40237B7-FDA0-4F09-8148-C483321AD2D9}">
          <dgm14:cNvPr xmlns:dgm14="http://schemas.microsoft.com/office/drawing/2010/diagram" id="0" name="" descr="Automobile con riempimento a tinta unita"/>
        </a:ext>
      </dgm:extLst>
    </dgm:pt>
    <dgm:pt modelId="{4DAD60A9-DC73-4CDD-8476-5D728A867C81}" type="pres">
      <dgm:prSet presAssocID="{1FF7E2D9-D327-419B-B9AD-4F5571CAEFE1}" presName="text" presStyleLbl="node1" presStyleIdx="0" presStyleCnt="2">
        <dgm:presLayoutVars>
          <dgm:bulletEnabled val="1"/>
        </dgm:presLayoutVars>
      </dgm:prSet>
      <dgm:spPr/>
    </dgm:pt>
    <dgm:pt modelId="{7A679A0A-411F-4B63-A709-AD37EB3E0B9B}" type="pres">
      <dgm:prSet presAssocID="{B5EAB36D-230A-4CDB-AE7D-8CAFBEC11861}" presName="spacer" presStyleCnt="0"/>
      <dgm:spPr/>
    </dgm:pt>
    <dgm:pt modelId="{90C71894-3CEC-4899-8CA6-E192585AAAFD}" type="pres">
      <dgm:prSet presAssocID="{F2B6D9FD-5DAB-4654-97AF-461D01A33563}" presName="comp" presStyleCnt="0"/>
      <dgm:spPr/>
    </dgm:pt>
    <dgm:pt modelId="{01A1C558-4CCD-4A50-ADB5-4F49884F4850}" type="pres">
      <dgm:prSet presAssocID="{F2B6D9FD-5DAB-4654-97AF-461D01A33563}" presName="box" presStyleLbl="node1" presStyleIdx="1" presStyleCnt="2" custScaleY="133473" custLinFactNeighborY="-7737"/>
      <dgm:spPr/>
    </dgm:pt>
    <dgm:pt modelId="{34196E61-F461-4896-B77B-0B682829DAA3}" type="pres">
      <dgm:prSet presAssocID="{F2B6D9FD-5DAB-4654-97AF-461D01A33563}" presName="img" presStyleLbl="fgImgPlace1" presStyleIdx="1" presStyleCnt="2" custScaleX="70454" custLinFactNeighborX="-8937" custLinFactNeighborY="-4450"/>
      <dgm:spPr>
        <a:blipFill>
          <a:blip xmlns:r="http://schemas.openxmlformats.org/officeDocument/2006/relationships"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t="-17000" b="-17000"/>
          </a:stretch>
        </a:blipFill>
        <a:ln>
          <a:solidFill>
            <a:srgbClr val="46637D"/>
          </a:solidFill>
        </a:ln>
      </dgm:spPr>
      <dgm:extLst>
        <a:ext uri="{E40237B7-FDA0-4F09-8148-C483321AD2D9}">
          <dgm14:cNvPr xmlns:dgm14="http://schemas.microsoft.com/office/drawing/2010/diagram" id="0" name="" descr="Gruppo di persone con riempimento a tinta unita"/>
        </a:ext>
      </dgm:extLst>
    </dgm:pt>
    <dgm:pt modelId="{4D32CB10-935C-49F8-8128-C42A218BDC2F}" type="pres">
      <dgm:prSet presAssocID="{F2B6D9FD-5DAB-4654-97AF-461D01A33563}" presName="text" presStyleLbl="node1" presStyleIdx="1" presStyleCnt="2">
        <dgm:presLayoutVars>
          <dgm:bulletEnabled val="1"/>
        </dgm:presLayoutVars>
      </dgm:prSet>
      <dgm:spPr/>
    </dgm:pt>
  </dgm:ptLst>
  <dgm:cxnLst>
    <dgm:cxn modelId="{89100204-0890-4EDC-88B2-D00548E6707B}" type="presOf" srcId="{E3F47C15-F562-4EE5-8802-2F7D7E616E69}" destId="{11D1D34F-E29C-4C96-8BE0-1291C071430B}" srcOrd="0" destOrd="1" presId="urn:microsoft.com/office/officeart/2005/8/layout/vList4"/>
    <dgm:cxn modelId="{1A315B0B-0EDD-4475-A465-B6255077D496}" srcId="{CC016C5C-5B7D-4FF3-9D19-37946F915DB7}" destId="{F2B6D9FD-5DAB-4654-97AF-461D01A33563}" srcOrd="1" destOrd="0" parTransId="{3F3FC93F-94FC-4006-9AC2-A57B941A5FC3}" sibTransId="{C15CED0F-6A91-4462-B92F-B655B0DEFEDE}"/>
    <dgm:cxn modelId="{BA477217-0EE0-4CED-BB5D-EE9924EA8AF8}" type="presOf" srcId="{DC84886C-74D4-4E0E-8E59-C372BCC13533}" destId="{11D1D34F-E29C-4C96-8BE0-1291C071430B}" srcOrd="0" destOrd="3" presId="urn:microsoft.com/office/officeart/2005/8/layout/vList4"/>
    <dgm:cxn modelId="{3C898A17-718E-431C-BFF2-D1AF8067CE1A}" type="presOf" srcId="{1FF7E2D9-D327-419B-B9AD-4F5571CAEFE1}" destId="{4DAD60A9-DC73-4CDD-8476-5D728A867C81}" srcOrd="1" destOrd="0" presId="urn:microsoft.com/office/officeart/2005/8/layout/vList4"/>
    <dgm:cxn modelId="{14F32F1D-B6E0-4D47-9044-A8D0D676B22B}" srcId="{1FF7E2D9-D327-419B-B9AD-4F5571CAEFE1}" destId="{DC84886C-74D4-4E0E-8E59-C372BCC13533}" srcOrd="1" destOrd="0" parTransId="{2A32E656-82DD-4EB2-9330-A0CAC02D7AA0}" sibTransId="{38206A4B-52D4-4BB8-8CB8-D294A2110B18}"/>
    <dgm:cxn modelId="{3B56AB30-57E4-48F9-B311-E25DA4835A52}" type="presOf" srcId="{49B7355E-02C3-4F66-94DD-CF381550B59E}" destId="{01A1C558-4CCD-4A50-ADB5-4F49884F4850}" srcOrd="0" destOrd="2" presId="urn:microsoft.com/office/officeart/2005/8/layout/vList4"/>
    <dgm:cxn modelId="{53DF4831-1D12-458E-8FF1-AFE8DEDBA41A}" type="presOf" srcId="{0CA6B2CB-7DD0-46F0-83A6-BE7AC6260B41}" destId="{11D1D34F-E29C-4C96-8BE0-1291C071430B}" srcOrd="0" destOrd="2" presId="urn:microsoft.com/office/officeart/2005/8/layout/vList4"/>
    <dgm:cxn modelId="{585D8034-3CE5-4243-9285-11D2341EA3F7}" type="presOf" srcId="{CC016C5C-5B7D-4FF3-9D19-37946F915DB7}" destId="{94E7E991-524E-4865-8839-F5F9877E6C41}" srcOrd="0" destOrd="0" presId="urn:microsoft.com/office/officeart/2005/8/layout/vList4"/>
    <dgm:cxn modelId="{CFB4DD5E-2B22-49C5-815C-C73E62F65643}" type="presOf" srcId="{1FF7E2D9-D327-419B-B9AD-4F5571CAEFE1}" destId="{11D1D34F-E29C-4C96-8BE0-1291C071430B}" srcOrd="0" destOrd="0" presId="urn:microsoft.com/office/officeart/2005/8/layout/vList4"/>
    <dgm:cxn modelId="{88738144-07B4-494A-8B5F-51E3A5D07B6B}" srcId="{6505B74D-CF90-404D-A3C3-52203766EE12}" destId="{49B7355E-02C3-4F66-94DD-CF381550B59E}" srcOrd="0" destOrd="0" parTransId="{8932B32F-39EE-4F05-BD39-52A588A7F7B6}" sibTransId="{7E6BF31A-9DE5-44E6-8460-F45BA451297E}"/>
    <dgm:cxn modelId="{29757C45-4093-4717-865C-2A02555FB97A}" type="presOf" srcId="{5B66F4A0-0AA7-4A26-B7FD-61E494D40ACD}" destId="{01A1C558-4CCD-4A50-ADB5-4F49884F4850}" srcOrd="0" destOrd="3" presId="urn:microsoft.com/office/officeart/2005/8/layout/vList4"/>
    <dgm:cxn modelId="{26092869-A840-497B-87BE-A314CA4253B4}" srcId="{1FF7E2D9-D327-419B-B9AD-4F5571CAEFE1}" destId="{E3F47C15-F562-4EE5-8802-2F7D7E616E69}" srcOrd="0" destOrd="0" parTransId="{BEFEAB04-DC3B-48AE-BA0E-35A26F9101AE}" sibTransId="{8A370126-2C0B-4FF0-8246-894D1415F8E7}"/>
    <dgm:cxn modelId="{274BB776-C079-4735-9420-3BB91E628E0C}" srcId="{F2B6D9FD-5DAB-4654-97AF-461D01A33563}" destId="{6505B74D-CF90-404D-A3C3-52203766EE12}" srcOrd="0" destOrd="0" parTransId="{17102908-DE23-4176-AF8D-AB0A4D1F115B}" sibTransId="{E3C2D9EB-7C2E-435F-93DE-29121B9A90AC}"/>
    <dgm:cxn modelId="{BA3C3778-2FA5-4824-B763-C9EF7B04EC8D}" type="presOf" srcId="{5B66F4A0-0AA7-4A26-B7FD-61E494D40ACD}" destId="{4D32CB10-935C-49F8-8128-C42A218BDC2F}" srcOrd="1" destOrd="3" presId="urn:microsoft.com/office/officeart/2005/8/layout/vList4"/>
    <dgm:cxn modelId="{89A46B7F-F9C5-4895-9A5E-95309CD35814}" type="presOf" srcId="{49B7355E-02C3-4F66-94DD-CF381550B59E}" destId="{4D32CB10-935C-49F8-8128-C42A218BDC2F}" srcOrd="1" destOrd="2" presId="urn:microsoft.com/office/officeart/2005/8/layout/vList4"/>
    <dgm:cxn modelId="{D31B4B82-47F5-456E-936E-99EB97AA2021}" type="presOf" srcId="{DC84886C-74D4-4E0E-8E59-C372BCC13533}" destId="{4DAD60A9-DC73-4CDD-8476-5D728A867C81}" srcOrd="1" destOrd="3" presId="urn:microsoft.com/office/officeart/2005/8/layout/vList4"/>
    <dgm:cxn modelId="{AD49DF89-9A79-4EB1-95BA-F5C8EBBA5C1A}" type="presOf" srcId="{E3F47C15-F562-4EE5-8802-2F7D7E616E69}" destId="{4DAD60A9-DC73-4CDD-8476-5D728A867C81}" srcOrd="1" destOrd="1" presId="urn:microsoft.com/office/officeart/2005/8/layout/vList4"/>
    <dgm:cxn modelId="{1665D592-20B0-4F95-8508-6330EEFA2C24}" srcId="{CC016C5C-5B7D-4FF3-9D19-37946F915DB7}" destId="{1FF7E2D9-D327-419B-B9AD-4F5571CAEFE1}" srcOrd="0" destOrd="0" parTransId="{D2BA148B-8551-4318-B141-A76A3F29E1E3}" sibTransId="{B5EAB36D-230A-4CDB-AE7D-8CAFBEC11861}"/>
    <dgm:cxn modelId="{5D0F4C94-8AB5-4B28-A22F-9795265E62ED}" srcId="{6505B74D-CF90-404D-A3C3-52203766EE12}" destId="{5B66F4A0-0AA7-4A26-B7FD-61E494D40ACD}" srcOrd="1" destOrd="0" parTransId="{66A433CC-8122-470D-995F-EED03B0E250F}" sibTransId="{2DB5AB22-F9A8-4CC4-A468-C0D3BB7353AF}"/>
    <dgm:cxn modelId="{50B6629F-BA9C-452D-92C7-C51DAA3B6B4A}" type="presOf" srcId="{0CA6B2CB-7DD0-46F0-83A6-BE7AC6260B41}" destId="{4DAD60A9-DC73-4CDD-8476-5D728A867C81}" srcOrd="1" destOrd="2" presId="urn:microsoft.com/office/officeart/2005/8/layout/vList4"/>
    <dgm:cxn modelId="{5C23F5BB-BBEE-4227-ABEA-10F9A62D4072}" type="presOf" srcId="{F2B6D9FD-5DAB-4654-97AF-461D01A33563}" destId="{01A1C558-4CCD-4A50-ADB5-4F49884F4850}" srcOrd="0" destOrd="0" presId="urn:microsoft.com/office/officeart/2005/8/layout/vList4"/>
    <dgm:cxn modelId="{B299F0CF-7919-4E71-9492-4852F4BBE072}" type="presOf" srcId="{6505B74D-CF90-404D-A3C3-52203766EE12}" destId="{4D32CB10-935C-49F8-8128-C42A218BDC2F}" srcOrd="1" destOrd="1" presId="urn:microsoft.com/office/officeart/2005/8/layout/vList4"/>
    <dgm:cxn modelId="{44FAD1D5-62D4-4718-885B-56D73C2201F8}" srcId="{E3F47C15-F562-4EE5-8802-2F7D7E616E69}" destId="{0CA6B2CB-7DD0-46F0-83A6-BE7AC6260B41}" srcOrd="0" destOrd="0" parTransId="{212844D6-70C2-4CC8-A5CE-0387B33148BE}" sibTransId="{891603EF-605C-47C1-8493-F8FEDD333AAB}"/>
    <dgm:cxn modelId="{813EC8DC-44D4-4560-A68B-A7CE982BD323}" type="presOf" srcId="{F2B6D9FD-5DAB-4654-97AF-461D01A33563}" destId="{4D32CB10-935C-49F8-8128-C42A218BDC2F}" srcOrd="1" destOrd="0" presId="urn:microsoft.com/office/officeart/2005/8/layout/vList4"/>
    <dgm:cxn modelId="{0F9590E2-CA7F-4F10-9E10-1A5EA14930AF}" type="presOf" srcId="{6505B74D-CF90-404D-A3C3-52203766EE12}" destId="{01A1C558-4CCD-4A50-ADB5-4F49884F4850}" srcOrd="0" destOrd="1" presId="urn:microsoft.com/office/officeart/2005/8/layout/vList4"/>
    <dgm:cxn modelId="{CB17A779-FF62-4B17-8FD6-5062A0FB3F8A}" type="presParOf" srcId="{94E7E991-524E-4865-8839-F5F9877E6C41}" destId="{A0831190-8872-4A1E-B988-53783901D55A}" srcOrd="0" destOrd="0" presId="urn:microsoft.com/office/officeart/2005/8/layout/vList4"/>
    <dgm:cxn modelId="{E7701FBB-715A-451F-B0CB-7DB0CA97282F}" type="presParOf" srcId="{A0831190-8872-4A1E-B988-53783901D55A}" destId="{11D1D34F-E29C-4C96-8BE0-1291C071430B}" srcOrd="0" destOrd="0" presId="urn:microsoft.com/office/officeart/2005/8/layout/vList4"/>
    <dgm:cxn modelId="{C4C4E5A3-C4BE-4231-851C-4C96D0B8A575}" type="presParOf" srcId="{A0831190-8872-4A1E-B988-53783901D55A}" destId="{E18F2D22-7BE0-4460-B522-85EC3C1CAEB6}" srcOrd="1" destOrd="0" presId="urn:microsoft.com/office/officeart/2005/8/layout/vList4"/>
    <dgm:cxn modelId="{90A9ED8F-CD10-4ED7-A489-13186E9F4121}" type="presParOf" srcId="{A0831190-8872-4A1E-B988-53783901D55A}" destId="{4DAD60A9-DC73-4CDD-8476-5D728A867C81}" srcOrd="2" destOrd="0" presId="urn:microsoft.com/office/officeart/2005/8/layout/vList4"/>
    <dgm:cxn modelId="{52164298-A167-49B6-91BB-6F42D009C4A2}" type="presParOf" srcId="{94E7E991-524E-4865-8839-F5F9877E6C41}" destId="{7A679A0A-411F-4B63-A709-AD37EB3E0B9B}" srcOrd="1" destOrd="0" presId="urn:microsoft.com/office/officeart/2005/8/layout/vList4"/>
    <dgm:cxn modelId="{270187C9-C24A-4EE9-BFF1-FB499551EE66}" type="presParOf" srcId="{94E7E991-524E-4865-8839-F5F9877E6C41}" destId="{90C71894-3CEC-4899-8CA6-E192585AAAFD}" srcOrd="2" destOrd="0" presId="urn:microsoft.com/office/officeart/2005/8/layout/vList4"/>
    <dgm:cxn modelId="{AD9DB0C9-A778-480E-A568-C4E39E9EFF00}" type="presParOf" srcId="{90C71894-3CEC-4899-8CA6-E192585AAAFD}" destId="{01A1C558-4CCD-4A50-ADB5-4F49884F4850}" srcOrd="0" destOrd="0" presId="urn:microsoft.com/office/officeart/2005/8/layout/vList4"/>
    <dgm:cxn modelId="{B79C3B3E-CDA5-4830-8F64-FAF7306A21F9}" type="presParOf" srcId="{90C71894-3CEC-4899-8CA6-E192585AAAFD}" destId="{34196E61-F461-4896-B77B-0B682829DAA3}" srcOrd="1" destOrd="0" presId="urn:microsoft.com/office/officeart/2005/8/layout/vList4"/>
    <dgm:cxn modelId="{C0EBB361-E4AD-4A5B-87B5-B18ADA85B1CC}" type="presParOf" srcId="{90C71894-3CEC-4899-8CA6-E192585AAAFD}" destId="{4D32CB10-935C-49F8-8128-C42A218BDC2F}" srcOrd="2" destOrd="0" presId="urn:microsoft.com/office/officeart/2005/8/layout/vList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77BB00-9BC5-4967-8E93-AFC2F5C59E5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it-IT"/>
        </a:p>
      </dgm:t>
    </dgm:pt>
    <dgm:pt modelId="{7B119950-32F1-472F-BE36-62E8C0B8F2BB}">
      <dgm:prSet phldrT="[Testo]" custT="1">
        <dgm:style>
          <a:lnRef idx="2">
            <a:schemeClr val="accent6"/>
          </a:lnRef>
          <a:fillRef idx="1">
            <a:schemeClr val="lt1"/>
          </a:fillRef>
          <a:effectRef idx="0">
            <a:schemeClr val="accent6"/>
          </a:effectRef>
          <a:fontRef idx="minor">
            <a:schemeClr val="dk1"/>
          </a:fontRef>
        </dgm:style>
      </dgm:prSet>
      <dgm:spPr>
        <a:solidFill>
          <a:srgbClr val="A4CDE4"/>
        </a:solidFill>
        <a:ln>
          <a:solidFill>
            <a:srgbClr val="46637D"/>
          </a:solidFill>
        </a:ln>
      </dgm:spPr>
      <dgm:t>
        <a:bodyPr/>
        <a:lstStyle/>
        <a:p>
          <a:pPr algn="l"/>
          <a:r>
            <a:rPr lang="it-IT" sz="2400" dirty="0">
              <a:latin typeface="Abadi" panose="020B0604020104020204" pitchFamily="34" charset="0"/>
            </a:rPr>
            <a:t>L’insieme dei processi attraverso i quali lo studente, interagendo con un contesto di istruzione, raggiunge un livello di competenza. </a:t>
          </a:r>
        </a:p>
      </dgm:t>
    </dgm:pt>
    <dgm:pt modelId="{8CE69F23-E9F0-4FAE-A6F6-B56B43BD3493}" type="parTrans" cxnId="{7E5F65B5-C072-492A-A012-2FC2236160EB}">
      <dgm:prSet/>
      <dgm:spPr/>
      <dgm:t>
        <a:bodyPr/>
        <a:lstStyle/>
        <a:p>
          <a:endParaRPr lang="it-IT">
            <a:latin typeface="Abadi" panose="020B0604020104020204" pitchFamily="34" charset="0"/>
          </a:endParaRPr>
        </a:p>
      </dgm:t>
    </dgm:pt>
    <dgm:pt modelId="{41447F94-053A-470F-A22C-43FFD3175812}" type="sibTrans" cxnId="{7E5F65B5-C072-492A-A012-2FC2236160EB}">
      <dgm:prSet/>
      <dgm:spPr/>
      <dgm:t>
        <a:bodyPr/>
        <a:lstStyle/>
        <a:p>
          <a:endParaRPr lang="it-IT">
            <a:latin typeface="Abadi" panose="020B0604020104020204" pitchFamily="34" charset="0"/>
          </a:endParaRPr>
        </a:p>
      </dgm:t>
    </dgm:pt>
    <dgm:pt modelId="{B8278749-A179-4A41-B7BA-CA4E178441ED}">
      <dgm:prSet custT="1">
        <dgm:style>
          <a:lnRef idx="2">
            <a:schemeClr val="accent6"/>
          </a:lnRef>
          <a:fillRef idx="1">
            <a:schemeClr val="lt1"/>
          </a:fillRef>
          <a:effectRef idx="0">
            <a:schemeClr val="accent6"/>
          </a:effectRef>
          <a:fontRef idx="minor">
            <a:schemeClr val="dk1"/>
          </a:fontRef>
        </dgm:style>
      </dgm:prSet>
      <dgm:spPr>
        <a:ln>
          <a:solidFill>
            <a:srgbClr val="46637D"/>
          </a:solidFill>
        </a:ln>
      </dgm:spPr>
      <dgm:t>
        <a:bodyPr/>
        <a:lstStyle/>
        <a:p>
          <a:pPr algn="l"/>
          <a:r>
            <a:rPr lang="it-IT" sz="2400" dirty="0">
              <a:latin typeface="Abadi" panose="020B0604020104020204" pitchFamily="34" charset="0"/>
            </a:rPr>
            <a:t>Consiste nel connettere l’informazione nuova con quella già presente in M.L.T., organizzata in schemi, attraverso:</a:t>
          </a:r>
        </a:p>
      </dgm:t>
    </dgm:pt>
    <dgm:pt modelId="{FA0EADCF-0151-4E81-BBC0-1727654925CA}" type="parTrans" cxnId="{ED12C09E-23EC-4865-B59F-41DBAF5F6AB1}">
      <dgm:prSet/>
      <dgm:spPr/>
      <dgm:t>
        <a:bodyPr/>
        <a:lstStyle/>
        <a:p>
          <a:endParaRPr lang="it-IT">
            <a:latin typeface="Abadi" panose="020B0604020104020204" pitchFamily="34" charset="0"/>
          </a:endParaRPr>
        </a:p>
      </dgm:t>
    </dgm:pt>
    <dgm:pt modelId="{5A227CC3-9A6C-453F-BE33-C1986DB9687F}" type="sibTrans" cxnId="{ED12C09E-23EC-4865-B59F-41DBAF5F6AB1}">
      <dgm:prSet/>
      <dgm:spPr/>
      <dgm:t>
        <a:bodyPr/>
        <a:lstStyle/>
        <a:p>
          <a:endParaRPr lang="it-IT">
            <a:latin typeface="Abadi" panose="020B0604020104020204" pitchFamily="34" charset="0"/>
          </a:endParaRPr>
        </a:p>
      </dgm:t>
    </dgm:pt>
    <dgm:pt modelId="{01A5C833-76B3-4CAE-A68E-DDCDB5A22B63}">
      <dgm:prSet custT="1"/>
      <dgm:spPr/>
      <dgm:t>
        <a:bodyPr/>
        <a:lstStyle/>
        <a:p>
          <a:pPr algn="just"/>
          <a:r>
            <a:rPr lang="it-IT" sz="2400" b="1" dirty="0">
              <a:latin typeface="Abadi" panose="020B0604020104020204" pitchFamily="34" charset="0"/>
            </a:rPr>
            <a:t>Accrescimento</a:t>
          </a:r>
        </a:p>
      </dgm:t>
    </dgm:pt>
    <dgm:pt modelId="{25409A03-93DA-4369-A78E-2A18611C2811}" type="parTrans" cxnId="{85F9E740-D89E-448F-A3CA-CB45EF684FB5}">
      <dgm:prSet/>
      <dgm:spPr/>
      <dgm:t>
        <a:bodyPr/>
        <a:lstStyle/>
        <a:p>
          <a:endParaRPr lang="it-IT">
            <a:latin typeface="Abadi" panose="020B0604020104020204" pitchFamily="34" charset="0"/>
          </a:endParaRPr>
        </a:p>
      </dgm:t>
    </dgm:pt>
    <dgm:pt modelId="{DA02BFE8-97B9-44D3-9DEC-84FD76FFF7C3}" type="sibTrans" cxnId="{85F9E740-D89E-448F-A3CA-CB45EF684FB5}">
      <dgm:prSet/>
      <dgm:spPr/>
      <dgm:t>
        <a:bodyPr/>
        <a:lstStyle/>
        <a:p>
          <a:endParaRPr lang="it-IT">
            <a:latin typeface="Abadi" panose="020B0604020104020204" pitchFamily="34" charset="0"/>
          </a:endParaRPr>
        </a:p>
      </dgm:t>
    </dgm:pt>
    <dgm:pt modelId="{6AE4D022-526C-4C35-8192-2BA3306DA666}">
      <dgm:prSet custT="1"/>
      <dgm:spPr/>
      <dgm:t>
        <a:bodyPr/>
        <a:lstStyle/>
        <a:p>
          <a:pPr algn="just"/>
          <a:r>
            <a:rPr lang="it-IT" sz="2400" b="1" dirty="0">
              <a:latin typeface="Abadi" panose="020B0604020104020204" pitchFamily="34" charset="0"/>
            </a:rPr>
            <a:t>Sintonizzazione</a:t>
          </a:r>
        </a:p>
      </dgm:t>
    </dgm:pt>
    <dgm:pt modelId="{3720266D-9A72-42F6-A51C-7066A44F384A}" type="parTrans" cxnId="{4528086B-200E-4EE1-BFD5-B2E058086EAC}">
      <dgm:prSet/>
      <dgm:spPr/>
      <dgm:t>
        <a:bodyPr/>
        <a:lstStyle/>
        <a:p>
          <a:endParaRPr lang="it-IT">
            <a:latin typeface="Abadi" panose="020B0604020104020204" pitchFamily="34" charset="0"/>
          </a:endParaRPr>
        </a:p>
      </dgm:t>
    </dgm:pt>
    <dgm:pt modelId="{4F18C91A-D0F9-4B89-9AAF-A6A326CC6644}" type="sibTrans" cxnId="{4528086B-200E-4EE1-BFD5-B2E058086EAC}">
      <dgm:prSet/>
      <dgm:spPr/>
      <dgm:t>
        <a:bodyPr/>
        <a:lstStyle/>
        <a:p>
          <a:endParaRPr lang="it-IT">
            <a:latin typeface="Abadi" panose="020B0604020104020204" pitchFamily="34" charset="0"/>
          </a:endParaRPr>
        </a:p>
      </dgm:t>
    </dgm:pt>
    <dgm:pt modelId="{73E3F59D-12B8-4649-992C-62EDC5A7CB42}">
      <dgm:prSet custT="1"/>
      <dgm:spPr/>
      <dgm:t>
        <a:bodyPr/>
        <a:lstStyle/>
        <a:p>
          <a:pPr algn="just"/>
          <a:r>
            <a:rPr lang="it-IT" sz="2400" b="1" dirty="0">
              <a:latin typeface="Abadi" panose="020B0604020104020204" pitchFamily="34" charset="0"/>
            </a:rPr>
            <a:t>Ristrutturazione</a:t>
          </a:r>
        </a:p>
      </dgm:t>
    </dgm:pt>
    <dgm:pt modelId="{765ADA6F-EAA6-42E0-9AA0-E80BB88306FF}" type="parTrans" cxnId="{627C315F-D558-41B6-83D9-735C3B85C9F1}">
      <dgm:prSet/>
      <dgm:spPr/>
      <dgm:t>
        <a:bodyPr/>
        <a:lstStyle/>
        <a:p>
          <a:endParaRPr lang="it-IT">
            <a:latin typeface="Abadi" panose="020B0604020104020204" pitchFamily="34" charset="0"/>
          </a:endParaRPr>
        </a:p>
      </dgm:t>
    </dgm:pt>
    <dgm:pt modelId="{5CD0B00F-C5B7-47A5-89B2-3291A2CA168A}" type="sibTrans" cxnId="{627C315F-D558-41B6-83D9-735C3B85C9F1}">
      <dgm:prSet/>
      <dgm:spPr/>
      <dgm:t>
        <a:bodyPr/>
        <a:lstStyle/>
        <a:p>
          <a:endParaRPr lang="it-IT">
            <a:latin typeface="Abadi" panose="020B0604020104020204" pitchFamily="34" charset="0"/>
          </a:endParaRPr>
        </a:p>
      </dgm:t>
    </dgm:pt>
    <dgm:pt modelId="{BDABCCF1-5F39-4DAB-B5B8-86993254D493}">
      <dgm:prSet custT="1"/>
      <dgm:spPr/>
      <dgm:t>
        <a:bodyPr/>
        <a:lstStyle/>
        <a:p>
          <a:pPr algn="just"/>
          <a:endParaRPr lang="it-IT" sz="2400" dirty="0">
            <a:latin typeface="Abadi" panose="020B0604020104020204" pitchFamily="34" charset="0"/>
          </a:endParaRPr>
        </a:p>
      </dgm:t>
    </dgm:pt>
    <dgm:pt modelId="{C2497ACA-EC17-4B5B-874B-C43584080B47}" type="parTrans" cxnId="{6AE1DF62-A4B9-431D-8CBD-821766836BE9}">
      <dgm:prSet/>
      <dgm:spPr/>
      <dgm:t>
        <a:bodyPr/>
        <a:lstStyle/>
        <a:p>
          <a:endParaRPr lang="it-IT"/>
        </a:p>
      </dgm:t>
    </dgm:pt>
    <dgm:pt modelId="{08FC7107-8773-44CC-8CAB-693555EDF947}" type="sibTrans" cxnId="{6AE1DF62-A4B9-431D-8CBD-821766836BE9}">
      <dgm:prSet/>
      <dgm:spPr/>
      <dgm:t>
        <a:bodyPr/>
        <a:lstStyle/>
        <a:p>
          <a:endParaRPr lang="it-IT"/>
        </a:p>
      </dgm:t>
    </dgm:pt>
    <dgm:pt modelId="{1D4B9ACB-44D8-4283-9CC3-4509030AC4A3}" type="pres">
      <dgm:prSet presAssocID="{2F77BB00-9BC5-4967-8E93-AFC2F5C59E56}" presName="Name0" presStyleCnt="0">
        <dgm:presLayoutVars>
          <dgm:chMax val="7"/>
          <dgm:dir/>
          <dgm:animLvl val="lvl"/>
          <dgm:resizeHandles val="exact"/>
        </dgm:presLayoutVars>
      </dgm:prSet>
      <dgm:spPr/>
    </dgm:pt>
    <dgm:pt modelId="{21786630-5881-4D1C-9BC6-25DBD497B71A}" type="pres">
      <dgm:prSet presAssocID="{7B119950-32F1-472F-BE36-62E8C0B8F2BB}" presName="circle1" presStyleLbl="node1" presStyleIdx="0" presStyleCnt="2"/>
      <dgm:spPr>
        <a:solidFill>
          <a:srgbClr val="A4CDE4"/>
        </a:solidFill>
        <a:ln>
          <a:solidFill>
            <a:srgbClr val="46637D"/>
          </a:solidFill>
        </a:ln>
      </dgm:spPr>
    </dgm:pt>
    <dgm:pt modelId="{90D05D7C-AEB7-4641-8F38-F576E3C6C5A0}" type="pres">
      <dgm:prSet presAssocID="{7B119950-32F1-472F-BE36-62E8C0B8F2BB}" presName="space" presStyleCnt="0"/>
      <dgm:spPr/>
    </dgm:pt>
    <dgm:pt modelId="{02894DD0-156D-4383-B95A-E9035BD5083C}" type="pres">
      <dgm:prSet presAssocID="{7B119950-32F1-472F-BE36-62E8C0B8F2BB}" presName="rect1" presStyleLbl="alignAcc1" presStyleIdx="0" presStyleCnt="2" custLinFactNeighborX="587" custLinFactNeighborY="-3040"/>
      <dgm:spPr/>
    </dgm:pt>
    <dgm:pt modelId="{648FCE32-FE2C-4857-8F30-6904C8326103}" type="pres">
      <dgm:prSet presAssocID="{B8278749-A179-4A41-B7BA-CA4E178441ED}" presName="vertSpace2" presStyleLbl="node1" presStyleIdx="0" presStyleCnt="2"/>
      <dgm:spPr/>
    </dgm:pt>
    <dgm:pt modelId="{38D02475-05D1-4DDD-8FC9-4DA0C4CD741D}" type="pres">
      <dgm:prSet presAssocID="{B8278749-A179-4A41-B7BA-CA4E178441ED}" presName="circle2" presStyleLbl="node1" presStyleIdx="1" presStyleCnt="2">
        <dgm:style>
          <a:lnRef idx="2">
            <a:schemeClr val="accent6"/>
          </a:lnRef>
          <a:fillRef idx="1">
            <a:schemeClr val="lt1"/>
          </a:fillRef>
          <a:effectRef idx="0">
            <a:schemeClr val="accent6"/>
          </a:effectRef>
          <a:fontRef idx="minor">
            <a:schemeClr val="dk1"/>
          </a:fontRef>
        </dgm:style>
      </dgm:prSet>
      <dgm:spPr>
        <a:solidFill>
          <a:schemeClr val="bg1"/>
        </a:solidFill>
        <a:ln>
          <a:solidFill>
            <a:srgbClr val="46637D"/>
          </a:solidFill>
        </a:ln>
      </dgm:spPr>
    </dgm:pt>
    <dgm:pt modelId="{ADF3CC95-A45C-4606-819A-9C8DE6B95629}" type="pres">
      <dgm:prSet presAssocID="{B8278749-A179-4A41-B7BA-CA4E178441ED}" presName="rect2" presStyleLbl="alignAcc1" presStyleIdx="1" presStyleCnt="2"/>
      <dgm:spPr/>
    </dgm:pt>
    <dgm:pt modelId="{2A179297-0E86-4D4B-B288-BB0F3B3B6A31}" type="pres">
      <dgm:prSet presAssocID="{7B119950-32F1-472F-BE36-62E8C0B8F2BB}" presName="rect1ParTx" presStyleLbl="alignAcc1" presStyleIdx="1" presStyleCnt="2">
        <dgm:presLayoutVars>
          <dgm:chMax val="1"/>
          <dgm:bulletEnabled val="1"/>
        </dgm:presLayoutVars>
      </dgm:prSet>
      <dgm:spPr/>
    </dgm:pt>
    <dgm:pt modelId="{2E29EFB3-0BDA-4325-8C45-77C47BFA930C}" type="pres">
      <dgm:prSet presAssocID="{7B119950-32F1-472F-BE36-62E8C0B8F2BB}" presName="rect1ChTx" presStyleLbl="alignAcc1" presStyleIdx="1" presStyleCnt="2">
        <dgm:presLayoutVars>
          <dgm:bulletEnabled val="1"/>
        </dgm:presLayoutVars>
      </dgm:prSet>
      <dgm:spPr/>
    </dgm:pt>
    <dgm:pt modelId="{DEE638EA-7413-4241-8FD3-266FFD5851F3}" type="pres">
      <dgm:prSet presAssocID="{B8278749-A179-4A41-B7BA-CA4E178441ED}" presName="rect2ParTx" presStyleLbl="alignAcc1" presStyleIdx="1" presStyleCnt="2">
        <dgm:presLayoutVars>
          <dgm:chMax val="1"/>
          <dgm:bulletEnabled val="1"/>
        </dgm:presLayoutVars>
      </dgm:prSet>
      <dgm:spPr/>
    </dgm:pt>
    <dgm:pt modelId="{F7E588AD-1FD7-4D86-89DF-47FF55AFB5F1}" type="pres">
      <dgm:prSet presAssocID="{B8278749-A179-4A41-B7BA-CA4E178441ED}" presName="rect2ChTx" presStyleLbl="alignAcc1" presStyleIdx="1" presStyleCnt="2" custScaleX="100000" custScaleY="100000" custLinFactNeighborX="8216" custLinFactNeighborY="-492">
        <dgm:presLayoutVars>
          <dgm:bulletEnabled val="1"/>
        </dgm:presLayoutVars>
      </dgm:prSet>
      <dgm:spPr/>
    </dgm:pt>
  </dgm:ptLst>
  <dgm:cxnLst>
    <dgm:cxn modelId="{0DA99815-9971-48DB-8452-5444014CE114}" type="presOf" srcId="{2F77BB00-9BC5-4967-8E93-AFC2F5C59E56}" destId="{1D4B9ACB-44D8-4283-9CC3-4509030AC4A3}" srcOrd="0" destOrd="0" presId="urn:microsoft.com/office/officeart/2005/8/layout/target3"/>
    <dgm:cxn modelId="{29E16929-B3C9-4BDD-AD6C-128373C7FCD0}" type="presOf" srcId="{6AE4D022-526C-4C35-8192-2BA3306DA666}" destId="{F7E588AD-1FD7-4D86-89DF-47FF55AFB5F1}" srcOrd="0" destOrd="2" presId="urn:microsoft.com/office/officeart/2005/8/layout/target3"/>
    <dgm:cxn modelId="{0073B52E-81A4-4C49-B2C8-A6F3C0C66FBF}" type="presOf" srcId="{73E3F59D-12B8-4649-992C-62EDC5A7CB42}" destId="{F7E588AD-1FD7-4D86-89DF-47FF55AFB5F1}" srcOrd="0" destOrd="3" presId="urn:microsoft.com/office/officeart/2005/8/layout/target3"/>
    <dgm:cxn modelId="{85F9E740-D89E-448F-A3CA-CB45EF684FB5}" srcId="{B8278749-A179-4A41-B7BA-CA4E178441ED}" destId="{01A5C833-76B3-4CAE-A68E-DDCDB5A22B63}" srcOrd="1" destOrd="0" parTransId="{25409A03-93DA-4369-A78E-2A18611C2811}" sibTransId="{DA02BFE8-97B9-44D3-9DEC-84FD76FFF7C3}"/>
    <dgm:cxn modelId="{A5275C5E-E504-490D-A86C-0F7DC307C141}" type="presOf" srcId="{01A5C833-76B3-4CAE-A68E-DDCDB5A22B63}" destId="{F7E588AD-1FD7-4D86-89DF-47FF55AFB5F1}" srcOrd="0" destOrd="1" presId="urn:microsoft.com/office/officeart/2005/8/layout/target3"/>
    <dgm:cxn modelId="{627C315F-D558-41B6-83D9-735C3B85C9F1}" srcId="{B8278749-A179-4A41-B7BA-CA4E178441ED}" destId="{73E3F59D-12B8-4649-992C-62EDC5A7CB42}" srcOrd="3" destOrd="0" parTransId="{765ADA6F-EAA6-42E0-9AA0-E80BB88306FF}" sibTransId="{5CD0B00F-C5B7-47A5-89B2-3291A2CA168A}"/>
    <dgm:cxn modelId="{6AE1DF62-A4B9-431D-8CBD-821766836BE9}" srcId="{B8278749-A179-4A41-B7BA-CA4E178441ED}" destId="{BDABCCF1-5F39-4DAB-B5B8-86993254D493}" srcOrd="0" destOrd="0" parTransId="{C2497ACA-EC17-4B5B-874B-C43584080B47}" sibTransId="{08FC7107-8773-44CC-8CAB-693555EDF947}"/>
    <dgm:cxn modelId="{4528086B-200E-4EE1-BFD5-B2E058086EAC}" srcId="{B8278749-A179-4A41-B7BA-CA4E178441ED}" destId="{6AE4D022-526C-4C35-8192-2BA3306DA666}" srcOrd="2" destOrd="0" parTransId="{3720266D-9A72-42F6-A51C-7066A44F384A}" sibTransId="{4F18C91A-D0F9-4B89-9AAF-A6A326CC6644}"/>
    <dgm:cxn modelId="{29702251-E932-4934-BC5C-BD48B0B651D4}" type="presOf" srcId="{B8278749-A179-4A41-B7BA-CA4E178441ED}" destId="{ADF3CC95-A45C-4606-819A-9C8DE6B95629}" srcOrd="0" destOrd="0" presId="urn:microsoft.com/office/officeart/2005/8/layout/target3"/>
    <dgm:cxn modelId="{3809F077-3E85-4D94-9605-81D00C5A611D}" type="presOf" srcId="{7B119950-32F1-472F-BE36-62E8C0B8F2BB}" destId="{2A179297-0E86-4D4B-B288-BB0F3B3B6A31}" srcOrd="1" destOrd="0" presId="urn:microsoft.com/office/officeart/2005/8/layout/target3"/>
    <dgm:cxn modelId="{42141997-E3AA-4150-A9A5-9FA650026962}" type="presOf" srcId="{BDABCCF1-5F39-4DAB-B5B8-86993254D493}" destId="{F7E588AD-1FD7-4D86-89DF-47FF55AFB5F1}" srcOrd="0" destOrd="0" presId="urn:microsoft.com/office/officeart/2005/8/layout/target3"/>
    <dgm:cxn modelId="{ED12C09E-23EC-4865-B59F-41DBAF5F6AB1}" srcId="{2F77BB00-9BC5-4967-8E93-AFC2F5C59E56}" destId="{B8278749-A179-4A41-B7BA-CA4E178441ED}" srcOrd="1" destOrd="0" parTransId="{FA0EADCF-0151-4E81-BBC0-1727654925CA}" sibTransId="{5A227CC3-9A6C-453F-BE33-C1986DB9687F}"/>
    <dgm:cxn modelId="{7E5F65B5-C072-492A-A012-2FC2236160EB}" srcId="{2F77BB00-9BC5-4967-8E93-AFC2F5C59E56}" destId="{7B119950-32F1-472F-BE36-62E8C0B8F2BB}" srcOrd="0" destOrd="0" parTransId="{8CE69F23-E9F0-4FAE-A6F6-B56B43BD3493}" sibTransId="{41447F94-053A-470F-A22C-43FFD3175812}"/>
    <dgm:cxn modelId="{8103CCCC-E9A2-4584-8D82-A94BF6BE4154}" type="presOf" srcId="{B8278749-A179-4A41-B7BA-CA4E178441ED}" destId="{DEE638EA-7413-4241-8FD3-266FFD5851F3}" srcOrd="1" destOrd="0" presId="urn:microsoft.com/office/officeart/2005/8/layout/target3"/>
    <dgm:cxn modelId="{FE32B1E2-ADE4-4FC7-87BE-DD8A53D9336D}" type="presOf" srcId="{7B119950-32F1-472F-BE36-62E8C0B8F2BB}" destId="{02894DD0-156D-4383-B95A-E9035BD5083C}" srcOrd="0" destOrd="0" presId="urn:microsoft.com/office/officeart/2005/8/layout/target3"/>
    <dgm:cxn modelId="{49860B9F-5369-48EF-938F-4B42010B219A}" type="presParOf" srcId="{1D4B9ACB-44D8-4283-9CC3-4509030AC4A3}" destId="{21786630-5881-4D1C-9BC6-25DBD497B71A}" srcOrd="0" destOrd="0" presId="urn:microsoft.com/office/officeart/2005/8/layout/target3"/>
    <dgm:cxn modelId="{9BBE0A01-69EE-4CED-A51A-67C77DEECEC4}" type="presParOf" srcId="{1D4B9ACB-44D8-4283-9CC3-4509030AC4A3}" destId="{90D05D7C-AEB7-4641-8F38-F576E3C6C5A0}" srcOrd="1" destOrd="0" presId="urn:microsoft.com/office/officeart/2005/8/layout/target3"/>
    <dgm:cxn modelId="{854D8F0B-A948-428B-B63E-E40E4BA97C11}" type="presParOf" srcId="{1D4B9ACB-44D8-4283-9CC3-4509030AC4A3}" destId="{02894DD0-156D-4383-B95A-E9035BD5083C}" srcOrd="2" destOrd="0" presId="urn:microsoft.com/office/officeart/2005/8/layout/target3"/>
    <dgm:cxn modelId="{201E00CA-A16B-405B-BAB2-23BCB007F783}" type="presParOf" srcId="{1D4B9ACB-44D8-4283-9CC3-4509030AC4A3}" destId="{648FCE32-FE2C-4857-8F30-6904C8326103}" srcOrd="3" destOrd="0" presId="urn:microsoft.com/office/officeart/2005/8/layout/target3"/>
    <dgm:cxn modelId="{54D3A9BE-CA8C-4E6B-9470-BE091A57B32C}" type="presParOf" srcId="{1D4B9ACB-44D8-4283-9CC3-4509030AC4A3}" destId="{38D02475-05D1-4DDD-8FC9-4DA0C4CD741D}" srcOrd="4" destOrd="0" presId="urn:microsoft.com/office/officeart/2005/8/layout/target3"/>
    <dgm:cxn modelId="{C507E8E0-CAF5-419D-89AB-714FFDD73627}" type="presParOf" srcId="{1D4B9ACB-44D8-4283-9CC3-4509030AC4A3}" destId="{ADF3CC95-A45C-4606-819A-9C8DE6B95629}" srcOrd="5" destOrd="0" presId="urn:microsoft.com/office/officeart/2005/8/layout/target3"/>
    <dgm:cxn modelId="{23E806C3-2CAD-43BA-B699-8025365C85BC}" type="presParOf" srcId="{1D4B9ACB-44D8-4283-9CC3-4509030AC4A3}" destId="{2A179297-0E86-4D4B-B288-BB0F3B3B6A31}" srcOrd="6" destOrd="0" presId="urn:microsoft.com/office/officeart/2005/8/layout/target3"/>
    <dgm:cxn modelId="{5F695EC5-AC26-44AA-AE8D-59173C74DD99}" type="presParOf" srcId="{1D4B9ACB-44D8-4283-9CC3-4509030AC4A3}" destId="{2E29EFB3-0BDA-4325-8C45-77C47BFA930C}" srcOrd="7" destOrd="0" presId="urn:microsoft.com/office/officeart/2005/8/layout/target3"/>
    <dgm:cxn modelId="{DD9404AA-73AC-4D2E-B14B-013426EF9F37}" type="presParOf" srcId="{1D4B9ACB-44D8-4283-9CC3-4509030AC4A3}" destId="{DEE638EA-7413-4241-8FD3-266FFD5851F3}" srcOrd="8" destOrd="0" presId="urn:microsoft.com/office/officeart/2005/8/layout/target3"/>
    <dgm:cxn modelId="{FFB8FDEE-4570-402B-B41E-D2BE0A5EE2D7}" type="presParOf" srcId="{1D4B9ACB-44D8-4283-9CC3-4509030AC4A3}" destId="{F7E588AD-1FD7-4D86-89DF-47FF55AFB5F1}"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9BD5384-B573-40B2-B7B5-4C8D4B33700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2CF0711C-CB2F-42D0-8B2A-B0D8B2855854}">
      <dgm:prSet phldrT="[Testo]" custT="1"/>
      <dgm:spPr>
        <a:solidFill>
          <a:srgbClr val="46637D"/>
        </a:solidFill>
        <a:ln>
          <a:solidFill>
            <a:srgbClr val="46637D"/>
          </a:solidFill>
        </a:ln>
      </dgm:spPr>
      <dgm:t>
        <a:bodyPr/>
        <a:lstStyle/>
        <a:p>
          <a:r>
            <a:rPr lang="it-IT" altLang="it-IT" sz="1900" dirty="0">
              <a:latin typeface="Abadi" panose="020B0604020104020204"/>
            </a:rPr>
            <a:t>Rima</a:t>
          </a:r>
          <a:endParaRPr lang="it-IT" sz="1900" dirty="0">
            <a:latin typeface="Abadi" panose="020B0604020104020204"/>
          </a:endParaRPr>
        </a:p>
      </dgm:t>
    </dgm:pt>
    <dgm:pt modelId="{0914632B-24A5-447E-ACFA-166166D29232}" type="parTrans" cxnId="{609BBDCC-CBBB-4968-A163-B31B35DE30F7}">
      <dgm:prSet/>
      <dgm:spPr/>
      <dgm:t>
        <a:bodyPr/>
        <a:lstStyle/>
        <a:p>
          <a:endParaRPr lang="it-IT" sz="1900">
            <a:latin typeface="Abadi" panose="020B0604020104020204"/>
          </a:endParaRPr>
        </a:p>
      </dgm:t>
    </dgm:pt>
    <dgm:pt modelId="{041554F4-FFFE-4734-A412-018EFB9B847B}" type="sibTrans" cxnId="{609BBDCC-CBBB-4968-A163-B31B35DE30F7}">
      <dgm:prSet/>
      <dgm:spPr/>
      <dgm:t>
        <a:bodyPr/>
        <a:lstStyle/>
        <a:p>
          <a:endParaRPr lang="it-IT" sz="1900">
            <a:latin typeface="Abadi" panose="020B0604020104020204"/>
          </a:endParaRPr>
        </a:p>
      </dgm:t>
    </dgm:pt>
    <dgm:pt modelId="{C455E2FC-36C8-4300-BE5D-8AC4100D3818}">
      <dgm:prSet custT="1"/>
      <dgm:spPr>
        <a:solidFill>
          <a:srgbClr val="46637D"/>
        </a:solidFill>
        <a:ln>
          <a:solidFill>
            <a:srgbClr val="46637D"/>
          </a:solidFill>
        </a:ln>
      </dgm:spPr>
      <dgm:t>
        <a:bodyPr/>
        <a:lstStyle/>
        <a:p>
          <a:r>
            <a:rPr lang="it-IT" altLang="it-IT" sz="1900" dirty="0">
              <a:latin typeface="Abadi" panose="020B0604020104020204"/>
            </a:rPr>
            <a:t>Acronimo</a:t>
          </a:r>
        </a:p>
      </dgm:t>
    </dgm:pt>
    <dgm:pt modelId="{944A9707-B5DE-4E0C-AA66-65A951C6ACD7}" type="parTrans" cxnId="{8101D598-099B-4A68-8513-DEF517237D53}">
      <dgm:prSet/>
      <dgm:spPr/>
      <dgm:t>
        <a:bodyPr/>
        <a:lstStyle/>
        <a:p>
          <a:endParaRPr lang="it-IT" sz="1900">
            <a:latin typeface="Abadi" panose="020B0604020104020204"/>
          </a:endParaRPr>
        </a:p>
      </dgm:t>
    </dgm:pt>
    <dgm:pt modelId="{1645D70A-D208-4002-AFFA-D9F90487A854}" type="sibTrans" cxnId="{8101D598-099B-4A68-8513-DEF517237D53}">
      <dgm:prSet/>
      <dgm:spPr/>
      <dgm:t>
        <a:bodyPr/>
        <a:lstStyle/>
        <a:p>
          <a:endParaRPr lang="it-IT" sz="1900">
            <a:latin typeface="Abadi" panose="020B0604020104020204"/>
          </a:endParaRPr>
        </a:p>
      </dgm:t>
    </dgm:pt>
    <dgm:pt modelId="{F23F05EA-11BC-4089-A0D6-0056FE100E09}">
      <dgm:prSet custT="1"/>
      <dgm:spPr>
        <a:solidFill>
          <a:srgbClr val="46637D"/>
        </a:solidFill>
        <a:ln>
          <a:solidFill>
            <a:srgbClr val="46637D"/>
          </a:solidFill>
        </a:ln>
      </dgm:spPr>
      <dgm:t>
        <a:bodyPr/>
        <a:lstStyle/>
        <a:p>
          <a:r>
            <a:rPr lang="it-IT" altLang="it-IT" sz="1900" dirty="0">
              <a:latin typeface="Abadi" panose="020B0604020104020204"/>
            </a:rPr>
            <a:t>Acrostico</a:t>
          </a:r>
        </a:p>
      </dgm:t>
    </dgm:pt>
    <dgm:pt modelId="{72958B22-3259-4053-8CEE-3624F52E6D4B}" type="parTrans" cxnId="{7F890DD5-0B20-4B1A-AEA4-C30BF707EB7F}">
      <dgm:prSet/>
      <dgm:spPr/>
      <dgm:t>
        <a:bodyPr/>
        <a:lstStyle/>
        <a:p>
          <a:endParaRPr lang="it-IT" sz="1900">
            <a:latin typeface="Abadi" panose="020B0604020104020204"/>
          </a:endParaRPr>
        </a:p>
      </dgm:t>
    </dgm:pt>
    <dgm:pt modelId="{09E71B97-FACA-4CBD-AAE4-78EC0C0ED7E5}" type="sibTrans" cxnId="{7F890DD5-0B20-4B1A-AEA4-C30BF707EB7F}">
      <dgm:prSet/>
      <dgm:spPr/>
      <dgm:t>
        <a:bodyPr/>
        <a:lstStyle/>
        <a:p>
          <a:endParaRPr lang="it-IT" sz="1900">
            <a:latin typeface="Abadi" panose="020B0604020104020204"/>
          </a:endParaRPr>
        </a:p>
      </dgm:t>
    </dgm:pt>
    <dgm:pt modelId="{6E18E701-A8F2-4156-B354-F343279C4F79}">
      <dgm:prSet custT="1"/>
      <dgm:spPr>
        <a:solidFill>
          <a:srgbClr val="46637D"/>
        </a:solidFill>
        <a:ln>
          <a:solidFill>
            <a:srgbClr val="46637D"/>
          </a:solidFill>
        </a:ln>
      </dgm:spPr>
      <dgm:t>
        <a:bodyPr/>
        <a:lstStyle/>
        <a:p>
          <a:r>
            <a:rPr lang="it-IT" altLang="it-IT" sz="1900" dirty="0">
              <a:latin typeface="Abadi" panose="020B0604020104020204"/>
            </a:rPr>
            <a:t>Storia</a:t>
          </a:r>
        </a:p>
      </dgm:t>
    </dgm:pt>
    <dgm:pt modelId="{FF423F17-39AF-4740-A7C5-AFA2B6B22068}" type="parTrans" cxnId="{C02D8410-5EC2-4EBC-82DD-F8652B0A67C7}">
      <dgm:prSet/>
      <dgm:spPr/>
      <dgm:t>
        <a:bodyPr/>
        <a:lstStyle/>
        <a:p>
          <a:endParaRPr lang="it-IT" sz="1900">
            <a:latin typeface="Abadi" panose="020B0604020104020204"/>
          </a:endParaRPr>
        </a:p>
      </dgm:t>
    </dgm:pt>
    <dgm:pt modelId="{26BC00CA-7AE9-4626-A767-479E7FBFD596}" type="sibTrans" cxnId="{C02D8410-5EC2-4EBC-82DD-F8652B0A67C7}">
      <dgm:prSet/>
      <dgm:spPr/>
      <dgm:t>
        <a:bodyPr/>
        <a:lstStyle/>
        <a:p>
          <a:endParaRPr lang="it-IT" sz="1900">
            <a:latin typeface="Abadi" panose="020B0604020104020204"/>
          </a:endParaRPr>
        </a:p>
      </dgm:t>
    </dgm:pt>
    <dgm:pt modelId="{369BE49A-D838-4244-B9F0-2EDA8E12E8DB}">
      <dgm:prSet phldrT="[Testo]" custT="1"/>
      <dgm:spPr>
        <a:ln>
          <a:solidFill>
            <a:srgbClr val="46637D"/>
          </a:solidFill>
        </a:ln>
      </dgm:spPr>
      <dgm:t>
        <a:bodyPr/>
        <a:lstStyle/>
        <a:p>
          <a:r>
            <a:rPr lang="it-IT" altLang="it-IT" sz="1900" dirty="0">
              <a:latin typeface="Abadi" panose="020B0604020104020204"/>
            </a:rPr>
            <a:t>Tra le più note possiamo citare “Trenta giorni a novembre…” che ci aiuta a ricordare il numero dei giorni dei mesi. Il recupero dell’informazione è facilitato dai suggerimenti derivanti dalle parole che rimano fra loro.</a:t>
          </a:r>
          <a:endParaRPr lang="it-IT" sz="1900" dirty="0">
            <a:latin typeface="Abadi" panose="020B0604020104020204"/>
          </a:endParaRPr>
        </a:p>
      </dgm:t>
    </dgm:pt>
    <dgm:pt modelId="{32FDBBB6-13FB-4AE4-A990-1B38AEA7F05F}" type="parTrans" cxnId="{7A19D71D-5A64-4E3A-A3BC-CB618C823BEE}">
      <dgm:prSet/>
      <dgm:spPr/>
      <dgm:t>
        <a:bodyPr/>
        <a:lstStyle/>
        <a:p>
          <a:endParaRPr lang="it-IT" sz="1900">
            <a:latin typeface="Abadi" panose="020B0604020104020204"/>
          </a:endParaRPr>
        </a:p>
      </dgm:t>
    </dgm:pt>
    <dgm:pt modelId="{C0F9A25E-5DEC-45B1-A66E-CF050A778641}" type="sibTrans" cxnId="{7A19D71D-5A64-4E3A-A3BC-CB618C823BEE}">
      <dgm:prSet/>
      <dgm:spPr/>
      <dgm:t>
        <a:bodyPr/>
        <a:lstStyle/>
        <a:p>
          <a:endParaRPr lang="it-IT" sz="1900">
            <a:latin typeface="Abadi" panose="020B0604020104020204"/>
          </a:endParaRPr>
        </a:p>
      </dgm:t>
    </dgm:pt>
    <dgm:pt modelId="{5C4628AA-EF3F-4CED-8E7B-F9ACD512A985}">
      <dgm:prSet custT="1"/>
      <dgm:spPr>
        <a:ln>
          <a:solidFill>
            <a:srgbClr val="46637D"/>
          </a:solidFill>
        </a:ln>
      </dgm:spPr>
      <dgm:t>
        <a:bodyPr/>
        <a:lstStyle/>
        <a:p>
          <a:r>
            <a:rPr lang="it-IT" altLang="it-IT" sz="1900" dirty="0">
              <a:latin typeface="Abadi" panose="020B0604020104020204"/>
            </a:rPr>
            <a:t>È una parola le cui lettere fungono da suggerimento per il recupero di altre parole. Sigle che incontriamo quotidianamente sono acronimi: AVIS, ENEL, S.P.A…</a:t>
          </a:r>
        </a:p>
      </dgm:t>
    </dgm:pt>
    <dgm:pt modelId="{F55683B5-30DC-4F0B-974E-17FE5EEF183B}" type="parTrans" cxnId="{3F48709F-E929-49C8-8EAC-2F723AD0A830}">
      <dgm:prSet/>
      <dgm:spPr/>
      <dgm:t>
        <a:bodyPr/>
        <a:lstStyle/>
        <a:p>
          <a:endParaRPr lang="it-IT" sz="1900">
            <a:latin typeface="Abadi" panose="020B0604020104020204"/>
          </a:endParaRPr>
        </a:p>
      </dgm:t>
    </dgm:pt>
    <dgm:pt modelId="{D7F08F40-755C-46DE-AF90-1B353EA4381D}" type="sibTrans" cxnId="{3F48709F-E929-49C8-8EAC-2F723AD0A830}">
      <dgm:prSet/>
      <dgm:spPr/>
      <dgm:t>
        <a:bodyPr/>
        <a:lstStyle/>
        <a:p>
          <a:endParaRPr lang="it-IT" sz="1900">
            <a:latin typeface="Abadi" panose="020B0604020104020204"/>
          </a:endParaRPr>
        </a:p>
      </dgm:t>
    </dgm:pt>
    <dgm:pt modelId="{2445861D-21B8-4A89-B190-EE3319BD5403}">
      <dgm:prSet custT="1"/>
      <dgm:spPr>
        <a:ln>
          <a:solidFill>
            <a:srgbClr val="46637D"/>
          </a:solidFill>
        </a:ln>
      </dgm:spPr>
      <dgm:t>
        <a:bodyPr/>
        <a:lstStyle/>
        <a:p>
          <a:r>
            <a:rPr lang="it-IT" altLang="it-IT" sz="1900" dirty="0">
              <a:latin typeface="Abadi" panose="020B0604020104020204"/>
            </a:rPr>
            <a:t>È una frase in cui le prime lettere di ogni parola che la compone fungono da suggerimento per il recupero di altre informazioni. Ad esempio “Come Quando Fuori Piove” per ricordare la superiorità del seme (Cuori, Quadri, Fiori, Picche).</a:t>
          </a:r>
        </a:p>
      </dgm:t>
    </dgm:pt>
    <dgm:pt modelId="{8949A672-269A-4E84-A27F-5F63BC513F35}" type="parTrans" cxnId="{B5123524-7B9D-435C-8335-A435C18CCFEA}">
      <dgm:prSet/>
      <dgm:spPr/>
      <dgm:t>
        <a:bodyPr/>
        <a:lstStyle/>
        <a:p>
          <a:endParaRPr lang="it-IT" sz="1900">
            <a:latin typeface="Abadi" panose="020B0604020104020204"/>
          </a:endParaRPr>
        </a:p>
      </dgm:t>
    </dgm:pt>
    <dgm:pt modelId="{CEC19033-E0BA-4B81-857A-1E49765C4C07}" type="sibTrans" cxnId="{B5123524-7B9D-435C-8335-A435C18CCFEA}">
      <dgm:prSet/>
      <dgm:spPr/>
      <dgm:t>
        <a:bodyPr/>
        <a:lstStyle/>
        <a:p>
          <a:endParaRPr lang="it-IT" sz="1900">
            <a:latin typeface="Abadi" panose="020B0604020104020204"/>
          </a:endParaRPr>
        </a:p>
      </dgm:t>
    </dgm:pt>
    <dgm:pt modelId="{EFE31CAE-109C-418E-BDD3-C93E193A881D}">
      <dgm:prSet custT="1"/>
      <dgm:spPr>
        <a:ln>
          <a:solidFill>
            <a:srgbClr val="46637D"/>
          </a:solidFill>
        </a:ln>
      </dgm:spPr>
      <dgm:t>
        <a:bodyPr/>
        <a:lstStyle/>
        <a:p>
          <a:r>
            <a:rPr lang="it-IT" altLang="it-IT" sz="1900" dirty="0">
              <a:latin typeface="Abadi" panose="020B0604020104020204"/>
            </a:rPr>
            <a:t>È un racconto inventato dotato di significato in cui le parole da ricordare sono collegate tra di loro per mezzo della trama.</a:t>
          </a:r>
        </a:p>
      </dgm:t>
    </dgm:pt>
    <dgm:pt modelId="{D723AF82-6365-4B33-868C-E47831FE8222}" type="parTrans" cxnId="{65D10704-C59D-4D4C-9D0A-AFCE84DA1B86}">
      <dgm:prSet/>
      <dgm:spPr/>
      <dgm:t>
        <a:bodyPr/>
        <a:lstStyle/>
        <a:p>
          <a:endParaRPr lang="it-IT" sz="1900">
            <a:latin typeface="Abadi" panose="020B0604020104020204"/>
          </a:endParaRPr>
        </a:p>
      </dgm:t>
    </dgm:pt>
    <dgm:pt modelId="{4F1AA695-C0CB-4146-BACA-BC9FDCBDC115}" type="sibTrans" cxnId="{65D10704-C59D-4D4C-9D0A-AFCE84DA1B86}">
      <dgm:prSet/>
      <dgm:spPr/>
      <dgm:t>
        <a:bodyPr/>
        <a:lstStyle/>
        <a:p>
          <a:endParaRPr lang="it-IT" sz="1900">
            <a:latin typeface="Abadi" panose="020B0604020104020204"/>
          </a:endParaRPr>
        </a:p>
      </dgm:t>
    </dgm:pt>
    <dgm:pt modelId="{BB56193F-FE9D-464F-B2A4-BA234744EEB8}" type="pres">
      <dgm:prSet presAssocID="{B9BD5384-B573-40B2-B7B5-4C8D4B337000}" presName="linear" presStyleCnt="0">
        <dgm:presLayoutVars>
          <dgm:dir/>
          <dgm:animLvl val="lvl"/>
          <dgm:resizeHandles val="exact"/>
        </dgm:presLayoutVars>
      </dgm:prSet>
      <dgm:spPr/>
    </dgm:pt>
    <dgm:pt modelId="{2C50B24C-567F-4A48-9614-E4FF68C463FD}" type="pres">
      <dgm:prSet presAssocID="{2CF0711C-CB2F-42D0-8B2A-B0D8B2855854}" presName="parentLin" presStyleCnt="0"/>
      <dgm:spPr/>
    </dgm:pt>
    <dgm:pt modelId="{A0306B6D-BAA5-4A61-82C1-DE9154F7518A}" type="pres">
      <dgm:prSet presAssocID="{2CF0711C-CB2F-42D0-8B2A-B0D8B2855854}" presName="parentLeftMargin" presStyleLbl="node1" presStyleIdx="0" presStyleCnt="4"/>
      <dgm:spPr/>
    </dgm:pt>
    <dgm:pt modelId="{541E13DA-A55E-4FEB-9FF1-D1A322FC75E1}" type="pres">
      <dgm:prSet presAssocID="{2CF0711C-CB2F-42D0-8B2A-B0D8B2855854}" presName="parentText" presStyleLbl="node1" presStyleIdx="0" presStyleCnt="4">
        <dgm:presLayoutVars>
          <dgm:chMax val="0"/>
          <dgm:bulletEnabled val="1"/>
        </dgm:presLayoutVars>
      </dgm:prSet>
      <dgm:spPr/>
    </dgm:pt>
    <dgm:pt modelId="{E5197395-7773-4048-8B34-9637FD4AD03C}" type="pres">
      <dgm:prSet presAssocID="{2CF0711C-CB2F-42D0-8B2A-B0D8B2855854}" presName="negativeSpace" presStyleCnt="0"/>
      <dgm:spPr/>
    </dgm:pt>
    <dgm:pt modelId="{4E61913A-650B-4C1A-B5DF-797BA237A002}" type="pres">
      <dgm:prSet presAssocID="{2CF0711C-CB2F-42D0-8B2A-B0D8B2855854}" presName="childText" presStyleLbl="conFgAcc1" presStyleIdx="0" presStyleCnt="4">
        <dgm:presLayoutVars>
          <dgm:bulletEnabled val="1"/>
        </dgm:presLayoutVars>
      </dgm:prSet>
      <dgm:spPr/>
    </dgm:pt>
    <dgm:pt modelId="{4E588593-F430-46DB-8E85-F4568F27FA67}" type="pres">
      <dgm:prSet presAssocID="{041554F4-FFFE-4734-A412-018EFB9B847B}" presName="spaceBetweenRectangles" presStyleCnt="0"/>
      <dgm:spPr/>
    </dgm:pt>
    <dgm:pt modelId="{ADBC0205-3F59-4136-97E5-09AB4468E50E}" type="pres">
      <dgm:prSet presAssocID="{C455E2FC-36C8-4300-BE5D-8AC4100D3818}" presName="parentLin" presStyleCnt="0"/>
      <dgm:spPr/>
    </dgm:pt>
    <dgm:pt modelId="{3C90F3BC-886E-4434-B7CA-15DD8DF0171C}" type="pres">
      <dgm:prSet presAssocID="{C455E2FC-36C8-4300-BE5D-8AC4100D3818}" presName="parentLeftMargin" presStyleLbl="node1" presStyleIdx="0" presStyleCnt="4"/>
      <dgm:spPr/>
    </dgm:pt>
    <dgm:pt modelId="{3E14D39F-6045-4C92-853A-BE3FFD00A932}" type="pres">
      <dgm:prSet presAssocID="{C455E2FC-36C8-4300-BE5D-8AC4100D3818}" presName="parentText" presStyleLbl="node1" presStyleIdx="1" presStyleCnt="4">
        <dgm:presLayoutVars>
          <dgm:chMax val="0"/>
          <dgm:bulletEnabled val="1"/>
        </dgm:presLayoutVars>
      </dgm:prSet>
      <dgm:spPr/>
    </dgm:pt>
    <dgm:pt modelId="{36A2DD23-7D81-40EE-800D-DA9A125B3DB8}" type="pres">
      <dgm:prSet presAssocID="{C455E2FC-36C8-4300-BE5D-8AC4100D3818}" presName="negativeSpace" presStyleCnt="0"/>
      <dgm:spPr/>
    </dgm:pt>
    <dgm:pt modelId="{67C8E545-298F-4661-B1F9-898D4870C9E3}" type="pres">
      <dgm:prSet presAssocID="{C455E2FC-36C8-4300-BE5D-8AC4100D3818}" presName="childText" presStyleLbl="conFgAcc1" presStyleIdx="1" presStyleCnt="4">
        <dgm:presLayoutVars>
          <dgm:bulletEnabled val="1"/>
        </dgm:presLayoutVars>
      </dgm:prSet>
      <dgm:spPr/>
    </dgm:pt>
    <dgm:pt modelId="{39450CF9-6218-445E-99AA-DD179D0BC84E}" type="pres">
      <dgm:prSet presAssocID="{1645D70A-D208-4002-AFFA-D9F90487A854}" presName="spaceBetweenRectangles" presStyleCnt="0"/>
      <dgm:spPr/>
    </dgm:pt>
    <dgm:pt modelId="{C3822CEC-D947-418A-9BD6-83C8427E6459}" type="pres">
      <dgm:prSet presAssocID="{F23F05EA-11BC-4089-A0D6-0056FE100E09}" presName="parentLin" presStyleCnt="0"/>
      <dgm:spPr/>
    </dgm:pt>
    <dgm:pt modelId="{93037FBB-830C-4AFA-AA80-9D88955716F1}" type="pres">
      <dgm:prSet presAssocID="{F23F05EA-11BC-4089-A0D6-0056FE100E09}" presName="parentLeftMargin" presStyleLbl="node1" presStyleIdx="1" presStyleCnt="4"/>
      <dgm:spPr/>
    </dgm:pt>
    <dgm:pt modelId="{F48343F1-17F8-4804-BA90-F8E76E3E540A}" type="pres">
      <dgm:prSet presAssocID="{F23F05EA-11BC-4089-A0D6-0056FE100E09}" presName="parentText" presStyleLbl="node1" presStyleIdx="2" presStyleCnt="4">
        <dgm:presLayoutVars>
          <dgm:chMax val="0"/>
          <dgm:bulletEnabled val="1"/>
        </dgm:presLayoutVars>
      </dgm:prSet>
      <dgm:spPr/>
    </dgm:pt>
    <dgm:pt modelId="{E6EF07CD-AA2D-42EC-8FD5-148021E3F689}" type="pres">
      <dgm:prSet presAssocID="{F23F05EA-11BC-4089-A0D6-0056FE100E09}" presName="negativeSpace" presStyleCnt="0"/>
      <dgm:spPr/>
    </dgm:pt>
    <dgm:pt modelId="{1939F09D-F5FE-4FFA-82A2-DB7283DDB59E}" type="pres">
      <dgm:prSet presAssocID="{F23F05EA-11BC-4089-A0D6-0056FE100E09}" presName="childText" presStyleLbl="conFgAcc1" presStyleIdx="2" presStyleCnt="4">
        <dgm:presLayoutVars>
          <dgm:bulletEnabled val="1"/>
        </dgm:presLayoutVars>
      </dgm:prSet>
      <dgm:spPr/>
    </dgm:pt>
    <dgm:pt modelId="{651DCDC2-443D-41AF-BBFB-EF956097F9E3}" type="pres">
      <dgm:prSet presAssocID="{09E71B97-FACA-4CBD-AAE4-78EC0C0ED7E5}" presName="spaceBetweenRectangles" presStyleCnt="0"/>
      <dgm:spPr/>
    </dgm:pt>
    <dgm:pt modelId="{27C010BE-451C-4CAC-A715-2F06F507CA2C}" type="pres">
      <dgm:prSet presAssocID="{6E18E701-A8F2-4156-B354-F343279C4F79}" presName="parentLin" presStyleCnt="0"/>
      <dgm:spPr/>
    </dgm:pt>
    <dgm:pt modelId="{DEBC17A1-6FEE-409F-AB66-F0A71A41AB20}" type="pres">
      <dgm:prSet presAssocID="{6E18E701-A8F2-4156-B354-F343279C4F79}" presName="parentLeftMargin" presStyleLbl="node1" presStyleIdx="2" presStyleCnt="4"/>
      <dgm:spPr/>
    </dgm:pt>
    <dgm:pt modelId="{F9E17973-6B59-4F23-9FB2-01082AB57341}" type="pres">
      <dgm:prSet presAssocID="{6E18E701-A8F2-4156-B354-F343279C4F79}" presName="parentText" presStyleLbl="node1" presStyleIdx="3" presStyleCnt="4">
        <dgm:presLayoutVars>
          <dgm:chMax val="0"/>
          <dgm:bulletEnabled val="1"/>
        </dgm:presLayoutVars>
      </dgm:prSet>
      <dgm:spPr/>
    </dgm:pt>
    <dgm:pt modelId="{ED99C782-3F48-4F72-97D5-9A716F7BB554}" type="pres">
      <dgm:prSet presAssocID="{6E18E701-A8F2-4156-B354-F343279C4F79}" presName="negativeSpace" presStyleCnt="0"/>
      <dgm:spPr/>
    </dgm:pt>
    <dgm:pt modelId="{2CFFC5E7-03CF-406C-877F-B36A248729B0}" type="pres">
      <dgm:prSet presAssocID="{6E18E701-A8F2-4156-B354-F343279C4F79}" presName="childText" presStyleLbl="conFgAcc1" presStyleIdx="3" presStyleCnt="4">
        <dgm:presLayoutVars>
          <dgm:bulletEnabled val="1"/>
        </dgm:presLayoutVars>
      </dgm:prSet>
      <dgm:spPr/>
    </dgm:pt>
  </dgm:ptLst>
  <dgm:cxnLst>
    <dgm:cxn modelId="{65D10704-C59D-4D4C-9D0A-AFCE84DA1B86}" srcId="{6E18E701-A8F2-4156-B354-F343279C4F79}" destId="{EFE31CAE-109C-418E-BDD3-C93E193A881D}" srcOrd="0" destOrd="0" parTransId="{D723AF82-6365-4B33-868C-E47831FE8222}" sibTransId="{4F1AA695-C0CB-4146-BACA-BC9FDCBDC115}"/>
    <dgm:cxn modelId="{C02D8410-5EC2-4EBC-82DD-F8652B0A67C7}" srcId="{B9BD5384-B573-40B2-B7B5-4C8D4B337000}" destId="{6E18E701-A8F2-4156-B354-F343279C4F79}" srcOrd="3" destOrd="0" parTransId="{FF423F17-39AF-4740-A7C5-AFA2B6B22068}" sibTransId="{26BC00CA-7AE9-4626-A767-479E7FBFD596}"/>
    <dgm:cxn modelId="{C187891C-601D-44A2-9880-1BA6E7909DC8}" type="presOf" srcId="{6E18E701-A8F2-4156-B354-F343279C4F79}" destId="{F9E17973-6B59-4F23-9FB2-01082AB57341}" srcOrd="1" destOrd="0" presId="urn:microsoft.com/office/officeart/2005/8/layout/list1"/>
    <dgm:cxn modelId="{7A19D71D-5A64-4E3A-A3BC-CB618C823BEE}" srcId="{2CF0711C-CB2F-42D0-8B2A-B0D8B2855854}" destId="{369BE49A-D838-4244-B9F0-2EDA8E12E8DB}" srcOrd="0" destOrd="0" parTransId="{32FDBBB6-13FB-4AE4-A990-1B38AEA7F05F}" sibTransId="{C0F9A25E-5DEC-45B1-A66E-CF050A778641}"/>
    <dgm:cxn modelId="{B5123524-7B9D-435C-8335-A435C18CCFEA}" srcId="{F23F05EA-11BC-4089-A0D6-0056FE100E09}" destId="{2445861D-21B8-4A89-B190-EE3319BD5403}" srcOrd="0" destOrd="0" parTransId="{8949A672-269A-4E84-A27F-5F63BC513F35}" sibTransId="{CEC19033-E0BA-4B81-857A-1E49765C4C07}"/>
    <dgm:cxn modelId="{1B8EF152-88B9-40E7-99B9-E047CDF1904D}" type="presOf" srcId="{2CF0711C-CB2F-42D0-8B2A-B0D8B2855854}" destId="{A0306B6D-BAA5-4A61-82C1-DE9154F7518A}" srcOrd="0" destOrd="0" presId="urn:microsoft.com/office/officeart/2005/8/layout/list1"/>
    <dgm:cxn modelId="{401F2874-7043-4B13-A74F-ABDFB08F4F16}" type="presOf" srcId="{5C4628AA-EF3F-4CED-8E7B-F9ACD512A985}" destId="{67C8E545-298F-4661-B1F9-898D4870C9E3}" srcOrd="0" destOrd="0" presId="urn:microsoft.com/office/officeart/2005/8/layout/list1"/>
    <dgm:cxn modelId="{D3ED6A74-BD46-4DFE-8DE1-AA6E10B1CC58}" type="presOf" srcId="{6E18E701-A8F2-4156-B354-F343279C4F79}" destId="{DEBC17A1-6FEE-409F-AB66-F0A71A41AB20}" srcOrd="0" destOrd="0" presId="urn:microsoft.com/office/officeart/2005/8/layout/list1"/>
    <dgm:cxn modelId="{B0AB198E-BB05-439C-B496-3815B173729A}" type="presOf" srcId="{2CF0711C-CB2F-42D0-8B2A-B0D8B2855854}" destId="{541E13DA-A55E-4FEB-9FF1-D1A322FC75E1}" srcOrd="1" destOrd="0" presId="urn:microsoft.com/office/officeart/2005/8/layout/list1"/>
    <dgm:cxn modelId="{23B3AE98-9B12-4F1A-BAC6-9DB86C3C89D6}" type="presOf" srcId="{C455E2FC-36C8-4300-BE5D-8AC4100D3818}" destId="{3C90F3BC-886E-4434-B7CA-15DD8DF0171C}" srcOrd="0" destOrd="0" presId="urn:microsoft.com/office/officeart/2005/8/layout/list1"/>
    <dgm:cxn modelId="{8101D598-099B-4A68-8513-DEF517237D53}" srcId="{B9BD5384-B573-40B2-B7B5-4C8D4B337000}" destId="{C455E2FC-36C8-4300-BE5D-8AC4100D3818}" srcOrd="1" destOrd="0" parTransId="{944A9707-B5DE-4E0C-AA66-65A951C6ACD7}" sibTransId="{1645D70A-D208-4002-AFFA-D9F90487A854}"/>
    <dgm:cxn modelId="{3F48709F-E929-49C8-8EAC-2F723AD0A830}" srcId="{C455E2FC-36C8-4300-BE5D-8AC4100D3818}" destId="{5C4628AA-EF3F-4CED-8E7B-F9ACD512A985}" srcOrd="0" destOrd="0" parTransId="{F55683B5-30DC-4F0B-974E-17FE5EEF183B}" sibTransId="{D7F08F40-755C-46DE-AF90-1B353EA4381D}"/>
    <dgm:cxn modelId="{E7C99AA0-CA8D-4747-9BD6-8CA7778FFE80}" type="presOf" srcId="{369BE49A-D838-4244-B9F0-2EDA8E12E8DB}" destId="{4E61913A-650B-4C1A-B5DF-797BA237A002}" srcOrd="0" destOrd="0" presId="urn:microsoft.com/office/officeart/2005/8/layout/list1"/>
    <dgm:cxn modelId="{9602F9A5-15E0-4913-9B5F-3A1D54D869FD}" type="presOf" srcId="{C455E2FC-36C8-4300-BE5D-8AC4100D3818}" destId="{3E14D39F-6045-4C92-853A-BE3FFD00A932}" srcOrd="1" destOrd="0" presId="urn:microsoft.com/office/officeart/2005/8/layout/list1"/>
    <dgm:cxn modelId="{190968B0-DE3C-48D2-BF2F-482411C29997}" type="presOf" srcId="{F23F05EA-11BC-4089-A0D6-0056FE100E09}" destId="{F48343F1-17F8-4804-BA90-F8E76E3E540A}" srcOrd="1" destOrd="0" presId="urn:microsoft.com/office/officeart/2005/8/layout/list1"/>
    <dgm:cxn modelId="{A9023DC2-CDE6-46F5-8A34-DC0F7803800A}" type="presOf" srcId="{B9BD5384-B573-40B2-B7B5-4C8D4B337000}" destId="{BB56193F-FE9D-464F-B2A4-BA234744EEB8}" srcOrd="0" destOrd="0" presId="urn:microsoft.com/office/officeart/2005/8/layout/list1"/>
    <dgm:cxn modelId="{609BBDCC-CBBB-4968-A163-B31B35DE30F7}" srcId="{B9BD5384-B573-40B2-B7B5-4C8D4B337000}" destId="{2CF0711C-CB2F-42D0-8B2A-B0D8B2855854}" srcOrd="0" destOrd="0" parTransId="{0914632B-24A5-447E-ACFA-166166D29232}" sibTransId="{041554F4-FFFE-4734-A412-018EFB9B847B}"/>
    <dgm:cxn modelId="{7F890DD5-0B20-4B1A-AEA4-C30BF707EB7F}" srcId="{B9BD5384-B573-40B2-B7B5-4C8D4B337000}" destId="{F23F05EA-11BC-4089-A0D6-0056FE100E09}" srcOrd="2" destOrd="0" parTransId="{72958B22-3259-4053-8CEE-3624F52E6D4B}" sibTransId="{09E71B97-FACA-4CBD-AAE4-78EC0C0ED7E5}"/>
    <dgm:cxn modelId="{CF1339E3-04A0-4FE1-B65B-15998E0733EF}" type="presOf" srcId="{2445861D-21B8-4A89-B190-EE3319BD5403}" destId="{1939F09D-F5FE-4FFA-82A2-DB7283DDB59E}" srcOrd="0" destOrd="0" presId="urn:microsoft.com/office/officeart/2005/8/layout/list1"/>
    <dgm:cxn modelId="{ECA1F2E7-2C71-4C37-8282-D2A1EEAA6CB9}" type="presOf" srcId="{EFE31CAE-109C-418E-BDD3-C93E193A881D}" destId="{2CFFC5E7-03CF-406C-877F-B36A248729B0}" srcOrd="0" destOrd="0" presId="urn:microsoft.com/office/officeart/2005/8/layout/list1"/>
    <dgm:cxn modelId="{8604C4F6-AE55-462B-A4E6-88960F26ADAC}" type="presOf" srcId="{F23F05EA-11BC-4089-A0D6-0056FE100E09}" destId="{93037FBB-830C-4AFA-AA80-9D88955716F1}" srcOrd="0" destOrd="0" presId="urn:microsoft.com/office/officeart/2005/8/layout/list1"/>
    <dgm:cxn modelId="{876B7BB9-378F-471B-BCB5-CEE6D76CEA05}" type="presParOf" srcId="{BB56193F-FE9D-464F-B2A4-BA234744EEB8}" destId="{2C50B24C-567F-4A48-9614-E4FF68C463FD}" srcOrd="0" destOrd="0" presId="urn:microsoft.com/office/officeart/2005/8/layout/list1"/>
    <dgm:cxn modelId="{3737137E-6497-4A4F-B8CC-DC3404CE42BD}" type="presParOf" srcId="{2C50B24C-567F-4A48-9614-E4FF68C463FD}" destId="{A0306B6D-BAA5-4A61-82C1-DE9154F7518A}" srcOrd="0" destOrd="0" presId="urn:microsoft.com/office/officeart/2005/8/layout/list1"/>
    <dgm:cxn modelId="{353C0AE4-1D25-4D4F-ABC4-3EB57961AD8C}" type="presParOf" srcId="{2C50B24C-567F-4A48-9614-E4FF68C463FD}" destId="{541E13DA-A55E-4FEB-9FF1-D1A322FC75E1}" srcOrd="1" destOrd="0" presId="urn:microsoft.com/office/officeart/2005/8/layout/list1"/>
    <dgm:cxn modelId="{85FCF60C-B886-410D-BFC9-58438ED48EEE}" type="presParOf" srcId="{BB56193F-FE9D-464F-B2A4-BA234744EEB8}" destId="{E5197395-7773-4048-8B34-9637FD4AD03C}" srcOrd="1" destOrd="0" presId="urn:microsoft.com/office/officeart/2005/8/layout/list1"/>
    <dgm:cxn modelId="{FD317074-55F8-48D6-8EEC-93855CC43F86}" type="presParOf" srcId="{BB56193F-FE9D-464F-B2A4-BA234744EEB8}" destId="{4E61913A-650B-4C1A-B5DF-797BA237A002}" srcOrd="2" destOrd="0" presId="urn:microsoft.com/office/officeart/2005/8/layout/list1"/>
    <dgm:cxn modelId="{4D7AAF3A-E8C4-4528-ACF8-4943F24E4CF5}" type="presParOf" srcId="{BB56193F-FE9D-464F-B2A4-BA234744EEB8}" destId="{4E588593-F430-46DB-8E85-F4568F27FA67}" srcOrd="3" destOrd="0" presId="urn:microsoft.com/office/officeart/2005/8/layout/list1"/>
    <dgm:cxn modelId="{E76DD56D-3FD7-4BA5-8061-14F06846C1EB}" type="presParOf" srcId="{BB56193F-FE9D-464F-B2A4-BA234744EEB8}" destId="{ADBC0205-3F59-4136-97E5-09AB4468E50E}" srcOrd="4" destOrd="0" presId="urn:microsoft.com/office/officeart/2005/8/layout/list1"/>
    <dgm:cxn modelId="{B3727FB4-94E4-4238-9263-D482127CC0BB}" type="presParOf" srcId="{ADBC0205-3F59-4136-97E5-09AB4468E50E}" destId="{3C90F3BC-886E-4434-B7CA-15DD8DF0171C}" srcOrd="0" destOrd="0" presId="urn:microsoft.com/office/officeart/2005/8/layout/list1"/>
    <dgm:cxn modelId="{00468187-CC22-4905-B046-EEA27D1F4B35}" type="presParOf" srcId="{ADBC0205-3F59-4136-97E5-09AB4468E50E}" destId="{3E14D39F-6045-4C92-853A-BE3FFD00A932}" srcOrd="1" destOrd="0" presId="urn:microsoft.com/office/officeart/2005/8/layout/list1"/>
    <dgm:cxn modelId="{7C1FBF80-3AE7-4FF2-8592-7DF94C945075}" type="presParOf" srcId="{BB56193F-FE9D-464F-B2A4-BA234744EEB8}" destId="{36A2DD23-7D81-40EE-800D-DA9A125B3DB8}" srcOrd="5" destOrd="0" presId="urn:microsoft.com/office/officeart/2005/8/layout/list1"/>
    <dgm:cxn modelId="{B46EAC22-AC92-4185-A9C0-0B1496CB174A}" type="presParOf" srcId="{BB56193F-FE9D-464F-B2A4-BA234744EEB8}" destId="{67C8E545-298F-4661-B1F9-898D4870C9E3}" srcOrd="6" destOrd="0" presId="urn:microsoft.com/office/officeart/2005/8/layout/list1"/>
    <dgm:cxn modelId="{C396B436-926E-47E8-8600-F9ED1F1AA544}" type="presParOf" srcId="{BB56193F-FE9D-464F-B2A4-BA234744EEB8}" destId="{39450CF9-6218-445E-99AA-DD179D0BC84E}" srcOrd="7" destOrd="0" presId="urn:microsoft.com/office/officeart/2005/8/layout/list1"/>
    <dgm:cxn modelId="{8666AD3C-442C-4C56-BB96-0D7D81BA6949}" type="presParOf" srcId="{BB56193F-FE9D-464F-B2A4-BA234744EEB8}" destId="{C3822CEC-D947-418A-9BD6-83C8427E6459}" srcOrd="8" destOrd="0" presId="urn:microsoft.com/office/officeart/2005/8/layout/list1"/>
    <dgm:cxn modelId="{280260D4-E783-4B6C-8457-C52E27D625F3}" type="presParOf" srcId="{C3822CEC-D947-418A-9BD6-83C8427E6459}" destId="{93037FBB-830C-4AFA-AA80-9D88955716F1}" srcOrd="0" destOrd="0" presId="urn:microsoft.com/office/officeart/2005/8/layout/list1"/>
    <dgm:cxn modelId="{D5F5660C-DABC-4EEE-ABEC-5F7BA8942BEE}" type="presParOf" srcId="{C3822CEC-D947-418A-9BD6-83C8427E6459}" destId="{F48343F1-17F8-4804-BA90-F8E76E3E540A}" srcOrd="1" destOrd="0" presId="urn:microsoft.com/office/officeart/2005/8/layout/list1"/>
    <dgm:cxn modelId="{D83E868B-B944-4A44-89E6-638DEC0EF0B6}" type="presParOf" srcId="{BB56193F-FE9D-464F-B2A4-BA234744EEB8}" destId="{E6EF07CD-AA2D-42EC-8FD5-148021E3F689}" srcOrd="9" destOrd="0" presId="urn:microsoft.com/office/officeart/2005/8/layout/list1"/>
    <dgm:cxn modelId="{0EC7F9F3-FA18-4D26-BA34-0BACABCE27FF}" type="presParOf" srcId="{BB56193F-FE9D-464F-B2A4-BA234744EEB8}" destId="{1939F09D-F5FE-4FFA-82A2-DB7283DDB59E}" srcOrd="10" destOrd="0" presId="urn:microsoft.com/office/officeart/2005/8/layout/list1"/>
    <dgm:cxn modelId="{9D0D0554-57C6-4B7D-BFD2-BF38BC302AA9}" type="presParOf" srcId="{BB56193F-FE9D-464F-B2A4-BA234744EEB8}" destId="{651DCDC2-443D-41AF-BBFB-EF956097F9E3}" srcOrd="11" destOrd="0" presId="urn:microsoft.com/office/officeart/2005/8/layout/list1"/>
    <dgm:cxn modelId="{B2033CC1-584B-483C-8289-BD516DC29F67}" type="presParOf" srcId="{BB56193F-FE9D-464F-B2A4-BA234744EEB8}" destId="{27C010BE-451C-4CAC-A715-2F06F507CA2C}" srcOrd="12" destOrd="0" presId="urn:microsoft.com/office/officeart/2005/8/layout/list1"/>
    <dgm:cxn modelId="{01DC1789-B2AB-405C-93B7-8CC0FC70A2A7}" type="presParOf" srcId="{27C010BE-451C-4CAC-A715-2F06F507CA2C}" destId="{DEBC17A1-6FEE-409F-AB66-F0A71A41AB20}" srcOrd="0" destOrd="0" presId="urn:microsoft.com/office/officeart/2005/8/layout/list1"/>
    <dgm:cxn modelId="{397EC626-FD71-47DB-B727-AEEA4E8A317A}" type="presParOf" srcId="{27C010BE-451C-4CAC-A715-2F06F507CA2C}" destId="{F9E17973-6B59-4F23-9FB2-01082AB57341}" srcOrd="1" destOrd="0" presId="urn:microsoft.com/office/officeart/2005/8/layout/list1"/>
    <dgm:cxn modelId="{F0266E55-5145-4AFC-9A2A-3EB8B2363E36}" type="presParOf" srcId="{BB56193F-FE9D-464F-B2A4-BA234744EEB8}" destId="{ED99C782-3F48-4F72-97D5-9A716F7BB554}" srcOrd="13" destOrd="0" presId="urn:microsoft.com/office/officeart/2005/8/layout/list1"/>
    <dgm:cxn modelId="{7BFC1CC3-C477-4482-B52B-229F98BC864A}" type="presParOf" srcId="{BB56193F-FE9D-464F-B2A4-BA234744EEB8}" destId="{2CFFC5E7-03CF-406C-877F-B36A248729B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97FC382-D0FA-43E5-8AF8-3A2B797785A0}"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it-IT"/>
        </a:p>
      </dgm:t>
    </dgm:pt>
    <dgm:pt modelId="{8BB59C5F-CB21-41CC-90A8-1EEC574E8B1E}">
      <dgm:prSet phldrT="[Testo]" custT="1"/>
      <dgm:spPr>
        <a:solidFill>
          <a:srgbClr val="46637D"/>
        </a:solidFill>
        <a:ln>
          <a:solidFill>
            <a:srgbClr val="46637D"/>
          </a:solidFill>
        </a:ln>
      </dgm:spPr>
      <dgm:t>
        <a:bodyPr/>
        <a:lstStyle/>
        <a:p>
          <a:r>
            <a:rPr lang="it-IT" altLang="it-IT" sz="2200" dirty="0">
              <a:solidFill>
                <a:schemeClr val="bg1"/>
              </a:solidFill>
              <a:latin typeface="Abadi" panose="020B0604020104020204"/>
            </a:rPr>
            <a:t>Riassunto</a:t>
          </a:r>
          <a:endParaRPr lang="it-IT" sz="2200" dirty="0">
            <a:solidFill>
              <a:schemeClr val="bg1"/>
            </a:solidFill>
            <a:latin typeface="Abadi" panose="020B0604020104020204"/>
          </a:endParaRPr>
        </a:p>
      </dgm:t>
    </dgm:pt>
    <dgm:pt modelId="{11A7C534-3F8F-4203-9A6E-D6CB8268AAC5}" type="parTrans" cxnId="{9507E6A3-08AA-4C60-9B40-96C56B4E824C}">
      <dgm:prSet/>
      <dgm:spPr/>
      <dgm:t>
        <a:bodyPr/>
        <a:lstStyle/>
        <a:p>
          <a:endParaRPr lang="it-IT" sz="2000">
            <a:latin typeface="Abadi" panose="020B0604020104020204"/>
          </a:endParaRPr>
        </a:p>
      </dgm:t>
    </dgm:pt>
    <dgm:pt modelId="{D27A3D39-9B63-4FB5-B361-600C498268A5}" type="sibTrans" cxnId="{9507E6A3-08AA-4C60-9B40-96C56B4E824C}">
      <dgm:prSet/>
      <dgm:spPr/>
      <dgm:t>
        <a:bodyPr/>
        <a:lstStyle/>
        <a:p>
          <a:endParaRPr lang="it-IT" sz="2000">
            <a:latin typeface="Abadi" panose="020B0604020104020204"/>
          </a:endParaRPr>
        </a:p>
      </dgm:t>
    </dgm:pt>
    <dgm:pt modelId="{1CC57892-C5EA-4ECF-8632-FD8E80BD73D1}">
      <dgm:prSet custT="1"/>
      <dgm:spPr>
        <a:solidFill>
          <a:srgbClr val="46637D"/>
        </a:solidFill>
        <a:ln>
          <a:solidFill>
            <a:srgbClr val="46637D"/>
          </a:solidFill>
        </a:ln>
      </dgm:spPr>
      <dgm:t>
        <a:bodyPr/>
        <a:lstStyle/>
        <a:p>
          <a:r>
            <a:rPr lang="it-IT" altLang="it-IT" sz="2200" dirty="0">
              <a:solidFill>
                <a:schemeClr val="bg1"/>
              </a:solidFill>
              <a:latin typeface="Abadi" panose="020B0604020104020204"/>
            </a:rPr>
            <a:t>Costruzione di schemi (tabelle, diagrammi)</a:t>
          </a:r>
        </a:p>
      </dgm:t>
    </dgm:pt>
    <dgm:pt modelId="{0653C8B0-EF19-40DC-B6C3-36A5F832D4F0}" type="parTrans" cxnId="{A7C15079-5B3B-4DB2-A6CD-A03F5557521A}">
      <dgm:prSet/>
      <dgm:spPr/>
      <dgm:t>
        <a:bodyPr/>
        <a:lstStyle/>
        <a:p>
          <a:endParaRPr lang="it-IT" sz="2000">
            <a:latin typeface="Abadi" panose="020B0604020104020204"/>
          </a:endParaRPr>
        </a:p>
      </dgm:t>
    </dgm:pt>
    <dgm:pt modelId="{9FA1D3C7-2B9C-4752-BFEA-46C1EF682EF9}" type="sibTrans" cxnId="{A7C15079-5B3B-4DB2-A6CD-A03F5557521A}">
      <dgm:prSet/>
      <dgm:spPr/>
      <dgm:t>
        <a:bodyPr/>
        <a:lstStyle/>
        <a:p>
          <a:endParaRPr lang="it-IT" sz="2000">
            <a:latin typeface="Abadi" panose="020B0604020104020204"/>
          </a:endParaRPr>
        </a:p>
      </dgm:t>
    </dgm:pt>
    <dgm:pt modelId="{A5EDA4A2-447C-47F3-BB0C-A2FB26D75632}">
      <dgm:prSet custT="1"/>
      <dgm:spPr>
        <a:solidFill>
          <a:srgbClr val="46637D"/>
        </a:solidFill>
        <a:ln>
          <a:solidFill>
            <a:srgbClr val="46637D"/>
          </a:solidFill>
        </a:ln>
      </dgm:spPr>
      <dgm:t>
        <a:bodyPr/>
        <a:lstStyle/>
        <a:p>
          <a:r>
            <a:rPr lang="it-IT" altLang="it-IT" sz="2200" dirty="0">
              <a:solidFill>
                <a:schemeClr val="bg1"/>
              </a:solidFill>
              <a:latin typeface="Abadi" panose="020B0604020104020204"/>
            </a:rPr>
            <a:t>Mappa concettuale</a:t>
          </a:r>
        </a:p>
      </dgm:t>
    </dgm:pt>
    <dgm:pt modelId="{C40EBCE7-B57E-4BCA-A122-8301A102A95F}" type="parTrans" cxnId="{C8C536BC-7926-4A28-A7EA-7368F79575D8}">
      <dgm:prSet/>
      <dgm:spPr/>
      <dgm:t>
        <a:bodyPr/>
        <a:lstStyle/>
        <a:p>
          <a:endParaRPr lang="it-IT" sz="2000">
            <a:latin typeface="Abadi" panose="020B0604020104020204"/>
          </a:endParaRPr>
        </a:p>
      </dgm:t>
    </dgm:pt>
    <dgm:pt modelId="{581632FF-67D9-460D-8C92-C5B4BE68F306}" type="sibTrans" cxnId="{C8C536BC-7926-4A28-A7EA-7368F79575D8}">
      <dgm:prSet/>
      <dgm:spPr/>
      <dgm:t>
        <a:bodyPr/>
        <a:lstStyle/>
        <a:p>
          <a:endParaRPr lang="it-IT" sz="2000">
            <a:latin typeface="Abadi" panose="020B0604020104020204"/>
          </a:endParaRPr>
        </a:p>
      </dgm:t>
    </dgm:pt>
    <dgm:pt modelId="{32832C52-5747-4B97-B9AF-86195CD8D782}">
      <dgm:prSet custT="1"/>
      <dgm:spPr/>
      <dgm:t>
        <a:bodyPr/>
        <a:lstStyle/>
        <a:p>
          <a:r>
            <a:rPr lang="it-IT" altLang="it-IT" sz="2000" dirty="0">
              <a:latin typeface="Abadi" panose="020B0604020104020204"/>
            </a:rPr>
            <a:t>isolare concetti e parole-legame </a:t>
          </a:r>
        </a:p>
      </dgm:t>
    </dgm:pt>
    <dgm:pt modelId="{2C1C2732-9688-4207-A29F-A39711189832}" type="parTrans" cxnId="{583E6019-AE5C-4FE3-95E5-4DAD7DD6EA9E}">
      <dgm:prSet/>
      <dgm:spPr/>
      <dgm:t>
        <a:bodyPr/>
        <a:lstStyle/>
        <a:p>
          <a:endParaRPr lang="it-IT" sz="2000">
            <a:latin typeface="Abadi" panose="020B0604020104020204"/>
          </a:endParaRPr>
        </a:p>
      </dgm:t>
    </dgm:pt>
    <dgm:pt modelId="{7FD1BA62-9100-461A-8A3B-3FEA543C58D3}" type="sibTrans" cxnId="{583E6019-AE5C-4FE3-95E5-4DAD7DD6EA9E}">
      <dgm:prSet/>
      <dgm:spPr/>
      <dgm:t>
        <a:bodyPr/>
        <a:lstStyle/>
        <a:p>
          <a:endParaRPr lang="it-IT" sz="2000">
            <a:latin typeface="Abadi" panose="020B0604020104020204"/>
          </a:endParaRPr>
        </a:p>
      </dgm:t>
    </dgm:pt>
    <dgm:pt modelId="{5F2C4998-CD14-4EFD-8506-466F1C505926}">
      <dgm:prSet custT="1"/>
      <dgm:spPr/>
      <dgm:t>
        <a:bodyPr/>
        <a:lstStyle/>
        <a:p>
          <a:r>
            <a:rPr lang="it-IT" altLang="it-IT" sz="2000" dirty="0">
              <a:latin typeface="Abadi" panose="020B0604020104020204"/>
            </a:rPr>
            <a:t>individuare anche le relazioni trasversali tra i concetti di una parte della mappa e quelli di un’altra, definibili sempre mediante parole-legame </a:t>
          </a:r>
        </a:p>
      </dgm:t>
    </dgm:pt>
    <dgm:pt modelId="{AE786A52-E556-4B43-82E7-C6DD85FE8F08}" type="parTrans" cxnId="{4828BA87-BD9B-418D-B1C9-3E1EC5552A07}">
      <dgm:prSet/>
      <dgm:spPr/>
      <dgm:t>
        <a:bodyPr/>
        <a:lstStyle/>
        <a:p>
          <a:endParaRPr lang="it-IT" sz="2000">
            <a:latin typeface="Abadi" panose="020B0604020104020204"/>
          </a:endParaRPr>
        </a:p>
      </dgm:t>
    </dgm:pt>
    <dgm:pt modelId="{F5B25D20-7C54-44B3-93FA-C21C280DC0F1}" type="sibTrans" cxnId="{4828BA87-BD9B-418D-B1C9-3E1EC5552A07}">
      <dgm:prSet/>
      <dgm:spPr/>
      <dgm:t>
        <a:bodyPr/>
        <a:lstStyle/>
        <a:p>
          <a:endParaRPr lang="it-IT" sz="2000">
            <a:latin typeface="Abadi" panose="020B0604020104020204"/>
          </a:endParaRPr>
        </a:p>
      </dgm:t>
    </dgm:pt>
    <dgm:pt modelId="{0BBFBBFC-F53E-4249-B4C3-32E5BA7850C3}">
      <dgm:prSet custT="1"/>
      <dgm:spPr/>
      <dgm:t>
        <a:bodyPr/>
        <a:lstStyle/>
        <a:p>
          <a:r>
            <a:rPr lang="it-IT" altLang="it-IT" sz="2000" dirty="0">
              <a:latin typeface="Abadi" panose="020B0604020104020204"/>
            </a:rPr>
            <a:t>aggiungere, successivamente a quelli già individuati in un primo momento, altri concetti e metterli in relazione tra loro. </a:t>
          </a:r>
          <a:r>
            <a:rPr lang="it-IT" altLang="it-IT" sz="2000" b="1" dirty="0">
              <a:latin typeface="Abadi" panose="020B0604020104020204"/>
            </a:rPr>
            <a:t>L’EFFICACIA STA NELLA COSTRUZIONE</a:t>
          </a:r>
        </a:p>
      </dgm:t>
    </dgm:pt>
    <dgm:pt modelId="{6C6DB6B9-1586-4E00-853F-449575950871}" type="parTrans" cxnId="{B2A6C02E-58B5-4622-9901-B9BC3E6C9D66}">
      <dgm:prSet/>
      <dgm:spPr/>
      <dgm:t>
        <a:bodyPr/>
        <a:lstStyle/>
        <a:p>
          <a:endParaRPr lang="it-IT" sz="2000">
            <a:latin typeface="Abadi" panose="020B0604020104020204"/>
          </a:endParaRPr>
        </a:p>
      </dgm:t>
    </dgm:pt>
    <dgm:pt modelId="{908D616B-7719-4ABB-8B53-E49689CC4CFF}" type="sibTrans" cxnId="{B2A6C02E-58B5-4622-9901-B9BC3E6C9D66}">
      <dgm:prSet/>
      <dgm:spPr/>
      <dgm:t>
        <a:bodyPr/>
        <a:lstStyle/>
        <a:p>
          <a:endParaRPr lang="it-IT" sz="2000">
            <a:latin typeface="Abadi" panose="020B0604020104020204"/>
          </a:endParaRPr>
        </a:p>
      </dgm:t>
    </dgm:pt>
    <dgm:pt modelId="{A08614AC-D85D-46A1-A24E-2D2523BD8CA3}">
      <dgm:prSet phldrT="[Testo]" custT="1"/>
      <dgm:spPr/>
      <dgm:t>
        <a:bodyPr/>
        <a:lstStyle/>
        <a:p>
          <a:r>
            <a:rPr lang="it-IT" altLang="it-IT" sz="2000" dirty="0">
              <a:latin typeface="Abadi" panose="020B0604020104020204"/>
            </a:rPr>
            <a:t>Si integrano processi di lettura e scrittura al fine di una trasformazione selettiva del contenuto di apprendimento: bisogna infatti decidere quali sono i suoi elementi più rilevanti. Richiede una certa profondità di elaborazione (comprensione) </a:t>
          </a:r>
          <a:endParaRPr lang="it-IT" sz="2000" dirty="0">
            <a:latin typeface="Abadi" panose="020B0604020104020204"/>
          </a:endParaRPr>
        </a:p>
      </dgm:t>
    </dgm:pt>
    <dgm:pt modelId="{7BA98B01-587F-49F6-81C0-519CC5ACF9D2}" type="parTrans" cxnId="{7CBB2A83-BF0B-4EE7-8123-96C3E436EE96}">
      <dgm:prSet/>
      <dgm:spPr/>
      <dgm:t>
        <a:bodyPr/>
        <a:lstStyle/>
        <a:p>
          <a:endParaRPr lang="it-IT" sz="2000">
            <a:latin typeface="Abadi" panose="020B0604020104020204"/>
          </a:endParaRPr>
        </a:p>
      </dgm:t>
    </dgm:pt>
    <dgm:pt modelId="{BE501F46-1912-4362-89B8-C44BDC101A84}" type="sibTrans" cxnId="{7CBB2A83-BF0B-4EE7-8123-96C3E436EE96}">
      <dgm:prSet/>
      <dgm:spPr/>
      <dgm:t>
        <a:bodyPr/>
        <a:lstStyle/>
        <a:p>
          <a:endParaRPr lang="it-IT" sz="2000">
            <a:latin typeface="Abadi" panose="020B0604020104020204"/>
          </a:endParaRPr>
        </a:p>
      </dgm:t>
    </dgm:pt>
    <dgm:pt modelId="{EA77A675-7666-44AE-8547-270612453488}">
      <dgm:prSet custT="1"/>
      <dgm:spPr/>
      <dgm:t>
        <a:bodyPr/>
        <a:lstStyle/>
        <a:p>
          <a:r>
            <a:rPr lang="it-IT" altLang="it-IT" sz="2000" dirty="0">
              <a:latin typeface="Abadi" panose="020B0604020104020204"/>
            </a:rPr>
            <a:t>Le informazioni contenute in un testo sono tradotte in rappresentazioni grafiche e schematiche che hanno il vantaggio di rendere più visibili delle relazioni non altrettanto evidenti nel testo lineare.</a:t>
          </a:r>
        </a:p>
      </dgm:t>
    </dgm:pt>
    <dgm:pt modelId="{1047DC5A-0133-4CA6-84D3-64513610EFFC}" type="parTrans" cxnId="{F54A8F98-947D-448A-A568-C97EE87CB92A}">
      <dgm:prSet/>
      <dgm:spPr/>
      <dgm:t>
        <a:bodyPr/>
        <a:lstStyle/>
        <a:p>
          <a:endParaRPr lang="it-IT" sz="2000">
            <a:latin typeface="Abadi" panose="020B0604020104020204"/>
          </a:endParaRPr>
        </a:p>
      </dgm:t>
    </dgm:pt>
    <dgm:pt modelId="{88D41A23-A9F9-4676-9C39-5634B5F98F2A}" type="sibTrans" cxnId="{F54A8F98-947D-448A-A568-C97EE87CB92A}">
      <dgm:prSet/>
      <dgm:spPr/>
      <dgm:t>
        <a:bodyPr/>
        <a:lstStyle/>
        <a:p>
          <a:endParaRPr lang="it-IT" sz="2000">
            <a:latin typeface="Abadi" panose="020B0604020104020204"/>
          </a:endParaRPr>
        </a:p>
      </dgm:t>
    </dgm:pt>
    <dgm:pt modelId="{DB649F40-B569-4779-967C-0D86A287A40E}">
      <dgm:prSet custT="1"/>
      <dgm:spPr/>
      <dgm:t>
        <a:bodyPr/>
        <a:lstStyle/>
        <a:p>
          <a:r>
            <a:rPr lang="it-IT" altLang="it-IT" sz="2000" dirty="0">
              <a:latin typeface="Abadi" panose="020B0604020104020204"/>
            </a:rPr>
            <a:t>È caratterizzata da una struttura gerarchica in cui dal concetto principale, solitamente collocato in alto, si diramano le relazioni e i concetti sempre più specifici. Implica: </a:t>
          </a:r>
        </a:p>
      </dgm:t>
    </dgm:pt>
    <dgm:pt modelId="{750D1D16-5382-48F8-BF32-EDC095FC744B}" type="parTrans" cxnId="{3F1DB7DB-5D3F-438A-A390-5AE3A17486AD}">
      <dgm:prSet/>
      <dgm:spPr/>
      <dgm:t>
        <a:bodyPr/>
        <a:lstStyle/>
        <a:p>
          <a:endParaRPr lang="it-IT" sz="2000">
            <a:latin typeface="Abadi" panose="020B0604020104020204"/>
          </a:endParaRPr>
        </a:p>
      </dgm:t>
    </dgm:pt>
    <dgm:pt modelId="{66464A0D-6B99-4DA8-A1E9-5D007DEF183E}" type="sibTrans" cxnId="{3F1DB7DB-5D3F-438A-A390-5AE3A17486AD}">
      <dgm:prSet/>
      <dgm:spPr/>
      <dgm:t>
        <a:bodyPr/>
        <a:lstStyle/>
        <a:p>
          <a:endParaRPr lang="it-IT" sz="2000">
            <a:latin typeface="Abadi" panose="020B0604020104020204"/>
          </a:endParaRPr>
        </a:p>
      </dgm:t>
    </dgm:pt>
    <dgm:pt modelId="{69022A02-D5F9-44E1-A4C5-27502116DED0}" type="pres">
      <dgm:prSet presAssocID="{197FC382-D0FA-43E5-8AF8-3A2B797785A0}" presName="linear" presStyleCnt="0">
        <dgm:presLayoutVars>
          <dgm:animLvl val="lvl"/>
          <dgm:resizeHandles val="exact"/>
        </dgm:presLayoutVars>
      </dgm:prSet>
      <dgm:spPr/>
    </dgm:pt>
    <dgm:pt modelId="{B0CE82C6-A837-4BD4-A214-A56B18E64B14}" type="pres">
      <dgm:prSet presAssocID="{8BB59C5F-CB21-41CC-90A8-1EEC574E8B1E}" presName="parentText" presStyleLbl="node1" presStyleIdx="0" presStyleCnt="3">
        <dgm:presLayoutVars>
          <dgm:chMax val="0"/>
          <dgm:bulletEnabled val="1"/>
        </dgm:presLayoutVars>
      </dgm:prSet>
      <dgm:spPr/>
    </dgm:pt>
    <dgm:pt modelId="{A5E9A4E1-DF1A-4507-A4C4-ABFA4CE7BADC}" type="pres">
      <dgm:prSet presAssocID="{8BB59C5F-CB21-41CC-90A8-1EEC574E8B1E}" presName="childText" presStyleLbl="revTx" presStyleIdx="0" presStyleCnt="3">
        <dgm:presLayoutVars>
          <dgm:bulletEnabled val="1"/>
        </dgm:presLayoutVars>
      </dgm:prSet>
      <dgm:spPr/>
    </dgm:pt>
    <dgm:pt modelId="{AB3996B8-7A46-45E5-87A2-78499C022904}" type="pres">
      <dgm:prSet presAssocID="{1CC57892-C5EA-4ECF-8632-FD8E80BD73D1}" presName="parentText" presStyleLbl="node1" presStyleIdx="1" presStyleCnt="3">
        <dgm:presLayoutVars>
          <dgm:chMax val="0"/>
          <dgm:bulletEnabled val="1"/>
        </dgm:presLayoutVars>
      </dgm:prSet>
      <dgm:spPr/>
    </dgm:pt>
    <dgm:pt modelId="{71FD8EFD-8089-453B-A31D-6F20A4213C8F}" type="pres">
      <dgm:prSet presAssocID="{1CC57892-C5EA-4ECF-8632-FD8E80BD73D1}" presName="childText" presStyleLbl="revTx" presStyleIdx="1" presStyleCnt="3">
        <dgm:presLayoutVars>
          <dgm:bulletEnabled val="1"/>
        </dgm:presLayoutVars>
      </dgm:prSet>
      <dgm:spPr/>
    </dgm:pt>
    <dgm:pt modelId="{4C108941-E63F-4EC6-82FF-18B3D2449748}" type="pres">
      <dgm:prSet presAssocID="{A5EDA4A2-447C-47F3-BB0C-A2FB26D75632}" presName="parentText" presStyleLbl="node1" presStyleIdx="2" presStyleCnt="3">
        <dgm:presLayoutVars>
          <dgm:chMax val="0"/>
          <dgm:bulletEnabled val="1"/>
        </dgm:presLayoutVars>
      </dgm:prSet>
      <dgm:spPr/>
    </dgm:pt>
    <dgm:pt modelId="{7050932F-C493-46D6-9FE8-4EB6808D9891}" type="pres">
      <dgm:prSet presAssocID="{A5EDA4A2-447C-47F3-BB0C-A2FB26D75632}" presName="childText" presStyleLbl="revTx" presStyleIdx="2" presStyleCnt="3">
        <dgm:presLayoutVars>
          <dgm:bulletEnabled val="1"/>
        </dgm:presLayoutVars>
      </dgm:prSet>
      <dgm:spPr/>
    </dgm:pt>
  </dgm:ptLst>
  <dgm:cxnLst>
    <dgm:cxn modelId="{37405407-67A4-4268-8E76-4652A3CC15A5}" type="presOf" srcId="{5F2C4998-CD14-4EFD-8506-466F1C505926}" destId="{7050932F-C493-46D6-9FE8-4EB6808D9891}" srcOrd="0" destOrd="2" presId="urn:microsoft.com/office/officeart/2005/8/layout/vList2"/>
    <dgm:cxn modelId="{583E6019-AE5C-4FE3-95E5-4DAD7DD6EA9E}" srcId="{DB649F40-B569-4779-967C-0D86A287A40E}" destId="{32832C52-5747-4B97-B9AF-86195CD8D782}" srcOrd="0" destOrd="0" parTransId="{2C1C2732-9688-4207-A29F-A39711189832}" sibTransId="{7FD1BA62-9100-461A-8A3B-3FEA543C58D3}"/>
    <dgm:cxn modelId="{D467D82A-D144-4BAD-8CEE-19DEBDED77B6}" type="presOf" srcId="{A08614AC-D85D-46A1-A24E-2D2523BD8CA3}" destId="{A5E9A4E1-DF1A-4507-A4C4-ABFA4CE7BADC}" srcOrd="0" destOrd="0" presId="urn:microsoft.com/office/officeart/2005/8/layout/vList2"/>
    <dgm:cxn modelId="{B2A6C02E-58B5-4622-9901-B9BC3E6C9D66}" srcId="{DB649F40-B569-4779-967C-0D86A287A40E}" destId="{0BBFBBFC-F53E-4249-B4C3-32E5BA7850C3}" srcOrd="2" destOrd="0" parTransId="{6C6DB6B9-1586-4E00-853F-449575950871}" sibTransId="{908D616B-7719-4ABB-8B53-E49689CC4CFF}"/>
    <dgm:cxn modelId="{3E0A4065-DDBA-4EF6-8599-6611537CBED4}" type="presOf" srcId="{197FC382-D0FA-43E5-8AF8-3A2B797785A0}" destId="{69022A02-D5F9-44E1-A4C5-27502116DED0}" srcOrd="0" destOrd="0" presId="urn:microsoft.com/office/officeart/2005/8/layout/vList2"/>
    <dgm:cxn modelId="{97A90C51-FBCF-4E9B-9FCA-C62614583C55}" type="presOf" srcId="{A5EDA4A2-447C-47F3-BB0C-A2FB26D75632}" destId="{4C108941-E63F-4EC6-82FF-18B3D2449748}" srcOrd="0" destOrd="0" presId="urn:microsoft.com/office/officeart/2005/8/layout/vList2"/>
    <dgm:cxn modelId="{A7C15079-5B3B-4DB2-A6CD-A03F5557521A}" srcId="{197FC382-D0FA-43E5-8AF8-3A2B797785A0}" destId="{1CC57892-C5EA-4ECF-8632-FD8E80BD73D1}" srcOrd="1" destOrd="0" parTransId="{0653C8B0-EF19-40DC-B6C3-36A5F832D4F0}" sibTransId="{9FA1D3C7-2B9C-4752-BFEA-46C1EF682EF9}"/>
    <dgm:cxn modelId="{7CBB2A83-BF0B-4EE7-8123-96C3E436EE96}" srcId="{8BB59C5F-CB21-41CC-90A8-1EEC574E8B1E}" destId="{A08614AC-D85D-46A1-A24E-2D2523BD8CA3}" srcOrd="0" destOrd="0" parTransId="{7BA98B01-587F-49F6-81C0-519CC5ACF9D2}" sibTransId="{BE501F46-1912-4362-89B8-C44BDC101A84}"/>
    <dgm:cxn modelId="{4828BA87-BD9B-418D-B1C9-3E1EC5552A07}" srcId="{DB649F40-B569-4779-967C-0D86A287A40E}" destId="{5F2C4998-CD14-4EFD-8506-466F1C505926}" srcOrd="1" destOrd="0" parTransId="{AE786A52-E556-4B43-82E7-C6DD85FE8F08}" sibTransId="{F5B25D20-7C54-44B3-93FA-C21C280DC0F1}"/>
    <dgm:cxn modelId="{F54A8F98-947D-448A-A568-C97EE87CB92A}" srcId="{1CC57892-C5EA-4ECF-8632-FD8E80BD73D1}" destId="{EA77A675-7666-44AE-8547-270612453488}" srcOrd="0" destOrd="0" parTransId="{1047DC5A-0133-4CA6-84D3-64513610EFFC}" sibTransId="{88D41A23-A9F9-4676-9C39-5634B5F98F2A}"/>
    <dgm:cxn modelId="{7A9FFC9C-3FA1-4B88-96D4-ACFD25452C84}" type="presOf" srcId="{8BB59C5F-CB21-41CC-90A8-1EEC574E8B1E}" destId="{B0CE82C6-A837-4BD4-A214-A56B18E64B14}" srcOrd="0" destOrd="0" presId="urn:microsoft.com/office/officeart/2005/8/layout/vList2"/>
    <dgm:cxn modelId="{9507E6A3-08AA-4C60-9B40-96C56B4E824C}" srcId="{197FC382-D0FA-43E5-8AF8-3A2B797785A0}" destId="{8BB59C5F-CB21-41CC-90A8-1EEC574E8B1E}" srcOrd="0" destOrd="0" parTransId="{11A7C534-3F8F-4203-9A6E-D6CB8268AAC5}" sibTransId="{D27A3D39-9B63-4FB5-B361-600C498268A5}"/>
    <dgm:cxn modelId="{307848A4-02E5-4452-B8F0-E53772D8C00C}" type="presOf" srcId="{0BBFBBFC-F53E-4249-B4C3-32E5BA7850C3}" destId="{7050932F-C493-46D6-9FE8-4EB6808D9891}" srcOrd="0" destOrd="3" presId="urn:microsoft.com/office/officeart/2005/8/layout/vList2"/>
    <dgm:cxn modelId="{5B247FB3-6615-47AD-867A-9C0814714A1D}" type="presOf" srcId="{EA77A675-7666-44AE-8547-270612453488}" destId="{71FD8EFD-8089-453B-A31D-6F20A4213C8F}" srcOrd="0" destOrd="0" presId="urn:microsoft.com/office/officeart/2005/8/layout/vList2"/>
    <dgm:cxn modelId="{C8C536BC-7926-4A28-A7EA-7368F79575D8}" srcId="{197FC382-D0FA-43E5-8AF8-3A2B797785A0}" destId="{A5EDA4A2-447C-47F3-BB0C-A2FB26D75632}" srcOrd="2" destOrd="0" parTransId="{C40EBCE7-B57E-4BCA-A122-8301A102A95F}" sibTransId="{581632FF-67D9-460D-8C92-C5B4BE68F306}"/>
    <dgm:cxn modelId="{48B470C2-6636-481D-BCBF-8A0954B49151}" type="presOf" srcId="{32832C52-5747-4B97-B9AF-86195CD8D782}" destId="{7050932F-C493-46D6-9FE8-4EB6808D9891}" srcOrd="0" destOrd="1" presId="urn:microsoft.com/office/officeart/2005/8/layout/vList2"/>
    <dgm:cxn modelId="{785234D1-9DF0-4506-9EB7-A0B89847B1F8}" type="presOf" srcId="{DB649F40-B569-4779-967C-0D86A287A40E}" destId="{7050932F-C493-46D6-9FE8-4EB6808D9891}" srcOrd="0" destOrd="0" presId="urn:microsoft.com/office/officeart/2005/8/layout/vList2"/>
    <dgm:cxn modelId="{3F1DB7DB-5D3F-438A-A390-5AE3A17486AD}" srcId="{A5EDA4A2-447C-47F3-BB0C-A2FB26D75632}" destId="{DB649F40-B569-4779-967C-0D86A287A40E}" srcOrd="0" destOrd="0" parTransId="{750D1D16-5382-48F8-BF32-EDC095FC744B}" sibTransId="{66464A0D-6B99-4DA8-A1E9-5D007DEF183E}"/>
    <dgm:cxn modelId="{D85843F3-8FD0-4910-BF34-9667A891246E}" type="presOf" srcId="{1CC57892-C5EA-4ECF-8632-FD8E80BD73D1}" destId="{AB3996B8-7A46-45E5-87A2-78499C022904}" srcOrd="0" destOrd="0" presId="urn:microsoft.com/office/officeart/2005/8/layout/vList2"/>
    <dgm:cxn modelId="{6A14A15A-F3C3-462B-A2D3-3FF56E1B8EB0}" type="presParOf" srcId="{69022A02-D5F9-44E1-A4C5-27502116DED0}" destId="{B0CE82C6-A837-4BD4-A214-A56B18E64B14}" srcOrd="0" destOrd="0" presId="urn:microsoft.com/office/officeart/2005/8/layout/vList2"/>
    <dgm:cxn modelId="{BCC83079-EE03-453E-A960-BB7CDC6C63C3}" type="presParOf" srcId="{69022A02-D5F9-44E1-A4C5-27502116DED0}" destId="{A5E9A4E1-DF1A-4507-A4C4-ABFA4CE7BADC}" srcOrd="1" destOrd="0" presId="urn:microsoft.com/office/officeart/2005/8/layout/vList2"/>
    <dgm:cxn modelId="{61410BA8-BA9E-4A60-94D7-9142889F2B46}" type="presParOf" srcId="{69022A02-D5F9-44E1-A4C5-27502116DED0}" destId="{AB3996B8-7A46-45E5-87A2-78499C022904}" srcOrd="2" destOrd="0" presId="urn:microsoft.com/office/officeart/2005/8/layout/vList2"/>
    <dgm:cxn modelId="{FB8293CC-865C-4312-8252-E451B99EA817}" type="presParOf" srcId="{69022A02-D5F9-44E1-A4C5-27502116DED0}" destId="{71FD8EFD-8089-453B-A31D-6F20A4213C8F}" srcOrd="3" destOrd="0" presId="urn:microsoft.com/office/officeart/2005/8/layout/vList2"/>
    <dgm:cxn modelId="{121BCAFB-2ED0-4187-8C3B-4093BDF40DE7}" type="presParOf" srcId="{69022A02-D5F9-44E1-A4C5-27502116DED0}" destId="{4C108941-E63F-4EC6-82FF-18B3D2449748}" srcOrd="4" destOrd="0" presId="urn:microsoft.com/office/officeart/2005/8/layout/vList2"/>
    <dgm:cxn modelId="{FFCEDDFA-579F-4150-BE8A-C03E2FDAA42B}" type="presParOf" srcId="{69022A02-D5F9-44E1-A4C5-27502116DED0}" destId="{7050932F-C493-46D6-9FE8-4EB6808D989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C9A027C-576F-422C-8545-FB5C6B204D94}" type="doc">
      <dgm:prSet loTypeId="urn:microsoft.com/office/officeart/2009/3/layout/FramedTextPicture" loCatId="picture" qsTypeId="urn:microsoft.com/office/officeart/2005/8/quickstyle/simple1" qsCatId="simple" csTypeId="urn:microsoft.com/office/officeart/2005/8/colors/accent6_1" csCatId="accent6" phldr="1"/>
      <dgm:spPr/>
      <dgm:t>
        <a:bodyPr/>
        <a:lstStyle/>
        <a:p>
          <a:endParaRPr lang="it-IT"/>
        </a:p>
      </dgm:t>
    </dgm:pt>
    <dgm:pt modelId="{B26C0AB0-5046-48C2-AD71-0DF3D53E51D9}">
      <dgm:prSet phldrT="[Testo]" custT="1"/>
      <dgm:spPr/>
      <dgm:t>
        <a:bodyPr/>
        <a:lstStyle/>
        <a:p>
          <a:pPr algn="ctr">
            <a:buFont typeface="Wingdings" panose="05000000000000000000" pitchFamily="2" charset="2"/>
            <a:buNone/>
          </a:pPr>
          <a:r>
            <a:rPr lang="it-IT" altLang="it-IT" sz="2800" b="1" dirty="0">
              <a:solidFill>
                <a:schemeClr val="accent1">
                  <a:lumMod val="75000"/>
                </a:schemeClr>
              </a:solidFill>
              <a:latin typeface="Abadi" panose="020B0604020104020204" pitchFamily="34" charset="0"/>
            </a:rPr>
            <a:t>IL METODO DEI LOCI</a:t>
          </a:r>
          <a:endParaRPr lang="it-IT" sz="2800" dirty="0">
            <a:solidFill>
              <a:schemeClr val="accent1">
                <a:lumMod val="75000"/>
              </a:schemeClr>
            </a:solidFill>
          </a:endParaRPr>
        </a:p>
      </dgm:t>
    </dgm:pt>
    <dgm:pt modelId="{9B15E45E-2089-48CE-B241-9B710B1A7DBC}" type="parTrans" cxnId="{8F50A717-D155-46FA-9602-7B4C5FD56D89}">
      <dgm:prSet/>
      <dgm:spPr/>
      <dgm:t>
        <a:bodyPr/>
        <a:lstStyle/>
        <a:p>
          <a:endParaRPr lang="it-IT"/>
        </a:p>
      </dgm:t>
    </dgm:pt>
    <dgm:pt modelId="{45291796-C31D-4FD2-A2FA-5E37025AA62C}" type="sibTrans" cxnId="{8F50A717-D155-46FA-9602-7B4C5FD56D89}">
      <dgm:prSet/>
      <dgm:spPr/>
      <dgm:t>
        <a:bodyPr/>
        <a:lstStyle/>
        <a:p>
          <a:endParaRPr lang="it-IT"/>
        </a:p>
      </dgm:t>
    </dgm:pt>
    <dgm:pt modelId="{F19DE7FD-CC35-489D-AE53-E0DFD0E67176}">
      <dgm:prSet custT="1"/>
      <dgm:spPr/>
      <dgm:t>
        <a:bodyPr/>
        <a:lstStyle/>
        <a:p>
          <a:pPr algn="l">
            <a:buFont typeface="+mj-lt"/>
            <a:buAutoNum type="arabicPeriod"/>
          </a:pPr>
          <a:r>
            <a:rPr lang="it-IT" altLang="it-IT" sz="2200" dirty="0">
              <a:latin typeface="Abadi" panose="020B0604020104020204" pitchFamily="34" charset="0"/>
            </a:rPr>
            <a:t> Costruire l’immagine mentale di un percorso «super-appreso» (es: tragitto tra casa e scuola);</a:t>
          </a:r>
        </a:p>
      </dgm:t>
    </dgm:pt>
    <dgm:pt modelId="{8B8F016D-B342-4EB8-9750-E44A00A81B4C}" type="parTrans" cxnId="{7B6903C4-7E96-46EC-A35C-67FDE22CCE6F}">
      <dgm:prSet/>
      <dgm:spPr/>
      <dgm:t>
        <a:bodyPr/>
        <a:lstStyle/>
        <a:p>
          <a:endParaRPr lang="it-IT"/>
        </a:p>
      </dgm:t>
    </dgm:pt>
    <dgm:pt modelId="{43D2B899-A2ED-47AC-A7EC-9C556E13A308}" type="sibTrans" cxnId="{7B6903C4-7E96-46EC-A35C-67FDE22CCE6F}">
      <dgm:prSet/>
      <dgm:spPr/>
      <dgm:t>
        <a:bodyPr/>
        <a:lstStyle/>
        <a:p>
          <a:endParaRPr lang="it-IT"/>
        </a:p>
      </dgm:t>
    </dgm:pt>
    <dgm:pt modelId="{8DD421BB-38DC-4AC8-B0FF-FA3037D8B273}">
      <dgm:prSet custT="1"/>
      <dgm:spPr/>
      <dgm:t>
        <a:bodyPr/>
        <a:lstStyle/>
        <a:p>
          <a:pPr algn="l">
            <a:buFont typeface="+mj-lt"/>
            <a:buNone/>
          </a:pPr>
          <a:r>
            <a:rPr lang="it-IT" altLang="it-IT" sz="2200" dirty="0">
              <a:latin typeface="Abadi" panose="020B0604020104020204" pitchFamily="34" charset="0"/>
            </a:rPr>
            <a:t>2. Identificare punti di riferimento del percorso;</a:t>
          </a:r>
        </a:p>
      </dgm:t>
    </dgm:pt>
    <dgm:pt modelId="{3AC2ABA5-01D4-4C99-AC1B-DCA6097E952F}" type="parTrans" cxnId="{0A169C3E-4791-4638-8005-C8B849EC3956}">
      <dgm:prSet/>
      <dgm:spPr/>
      <dgm:t>
        <a:bodyPr/>
        <a:lstStyle/>
        <a:p>
          <a:endParaRPr lang="it-IT"/>
        </a:p>
      </dgm:t>
    </dgm:pt>
    <dgm:pt modelId="{3A95E393-61D8-46AD-8C97-DD966FC42DEE}" type="sibTrans" cxnId="{0A169C3E-4791-4638-8005-C8B849EC3956}">
      <dgm:prSet/>
      <dgm:spPr/>
      <dgm:t>
        <a:bodyPr/>
        <a:lstStyle/>
        <a:p>
          <a:endParaRPr lang="it-IT"/>
        </a:p>
      </dgm:t>
    </dgm:pt>
    <dgm:pt modelId="{07AF045C-4B5A-49AC-9E0C-3651C34B52FF}">
      <dgm:prSet custT="1"/>
      <dgm:spPr/>
      <dgm:t>
        <a:bodyPr/>
        <a:lstStyle/>
        <a:p>
          <a:pPr algn="l">
            <a:buFont typeface="+mj-lt"/>
            <a:buNone/>
          </a:pPr>
          <a:r>
            <a:rPr lang="it-IT" altLang="it-IT" sz="2200" dirty="0">
              <a:latin typeface="Abadi" panose="020B0604020104020204" pitchFamily="34" charset="0"/>
            </a:rPr>
            <a:t>3. Associare l’immagine mentale del contenuto da ricordare con il punto di riferimento.</a:t>
          </a:r>
        </a:p>
      </dgm:t>
    </dgm:pt>
    <dgm:pt modelId="{9B4692D9-2BB8-4C01-8E36-E969799A8474}" type="parTrans" cxnId="{050DFCAB-4A54-49B9-91D6-DCFF68B72491}">
      <dgm:prSet/>
      <dgm:spPr/>
      <dgm:t>
        <a:bodyPr/>
        <a:lstStyle/>
        <a:p>
          <a:endParaRPr lang="it-IT"/>
        </a:p>
      </dgm:t>
    </dgm:pt>
    <dgm:pt modelId="{EF8048A0-1580-4725-8DA1-878070CE99EE}" type="sibTrans" cxnId="{050DFCAB-4A54-49B9-91D6-DCFF68B72491}">
      <dgm:prSet/>
      <dgm:spPr/>
      <dgm:t>
        <a:bodyPr/>
        <a:lstStyle/>
        <a:p>
          <a:endParaRPr lang="it-IT"/>
        </a:p>
      </dgm:t>
    </dgm:pt>
    <dgm:pt modelId="{D66C0FEA-317E-4C9B-B43B-C973AAFEF242}">
      <dgm:prSet custT="1"/>
      <dgm:spPr/>
      <dgm:t>
        <a:bodyPr/>
        <a:lstStyle/>
        <a:p>
          <a:pPr algn="l">
            <a:buNone/>
          </a:pPr>
          <a:r>
            <a:rPr lang="it-IT" altLang="it-IT" sz="2200" dirty="0">
              <a:latin typeface="Abadi" panose="020B0604020104020204" pitchFamily="34" charset="0"/>
            </a:rPr>
            <a:t>Per recuperare le informazioni, ripercorrere mentalmente i luoghi rievocando il materiale associato. </a:t>
          </a:r>
        </a:p>
      </dgm:t>
    </dgm:pt>
    <dgm:pt modelId="{74638F3E-8E98-4611-AC11-AA42045F7B18}" type="parTrans" cxnId="{FD719B92-0C31-4BB5-8E5B-5FED79F0DD8F}">
      <dgm:prSet/>
      <dgm:spPr/>
      <dgm:t>
        <a:bodyPr/>
        <a:lstStyle/>
        <a:p>
          <a:endParaRPr lang="it-IT"/>
        </a:p>
      </dgm:t>
    </dgm:pt>
    <dgm:pt modelId="{3E00333A-3A26-4ED8-9C97-D4C3F415F3AA}" type="sibTrans" cxnId="{FD719B92-0C31-4BB5-8E5B-5FED79F0DD8F}">
      <dgm:prSet/>
      <dgm:spPr/>
      <dgm:t>
        <a:bodyPr/>
        <a:lstStyle/>
        <a:p>
          <a:endParaRPr lang="it-IT"/>
        </a:p>
      </dgm:t>
    </dgm:pt>
    <dgm:pt modelId="{BA2BBC4D-40D4-4BB6-9A7A-8652E6B19F1F}">
      <dgm:prSet custT="1"/>
      <dgm:spPr/>
      <dgm:t>
        <a:bodyPr/>
        <a:lstStyle/>
        <a:p>
          <a:pPr algn="l">
            <a:buNone/>
          </a:pPr>
          <a:endParaRPr lang="it-IT" altLang="it-IT" sz="2200" dirty="0">
            <a:latin typeface="Abadi" panose="020B0604020104020204" pitchFamily="34" charset="0"/>
          </a:endParaRPr>
        </a:p>
      </dgm:t>
    </dgm:pt>
    <dgm:pt modelId="{1F189436-3B75-4A2E-A7E6-4C6200BDD6F5}" type="parTrans" cxnId="{D7A9ECC8-4C66-4DCE-A395-AB3C601F81D7}">
      <dgm:prSet/>
      <dgm:spPr/>
      <dgm:t>
        <a:bodyPr/>
        <a:lstStyle/>
        <a:p>
          <a:endParaRPr lang="it-IT"/>
        </a:p>
      </dgm:t>
    </dgm:pt>
    <dgm:pt modelId="{C9B4B04B-969A-4513-BA16-2EC4EF8F453B}" type="sibTrans" cxnId="{D7A9ECC8-4C66-4DCE-A395-AB3C601F81D7}">
      <dgm:prSet/>
      <dgm:spPr/>
      <dgm:t>
        <a:bodyPr/>
        <a:lstStyle/>
        <a:p>
          <a:endParaRPr lang="it-IT"/>
        </a:p>
      </dgm:t>
    </dgm:pt>
    <dgm:pt modelId="{611A0542-D483-4B5D-A143-775EAC56B87C}">
      <dgm:prSet custT="1"/>
      <dgm:spPr/>
      <dgm:t>
        <a:bodyPr/>
        <a:lstStyle/>
        <a:p>
          <a:pPr algn="l">
            <a:buFont typeface="+mj-lt"/>
            <a:buNone/>
          </a:pPr>
          <a:endParaRPr lang="it-IT" altLang="it-IT" sz="2200" dirty="0">
            <a:latin typeface="Abadi" panose="020B0604020104020204" pitchFamily="34" charset="0"/>
          </a:endParaRPr>
        </a:p>
      </dgm:t>
    </dgm:pt>
    <dgm:pt modelId="{64FF9560-C66E-4E64-9431-D6DCAB6328EB}" type="parTrans" cxnId="{795A6F2C-737A-4ECF-B6CF-DDE6D17E2706}">
      <dgm:prSet/>
      <dgm:spPr/>
      <dgm:t>
        <a:bodyPr/>
        <a:lstStyle/>
        <a:p>
          <a:endParaRPr lang="it-IT"/>
        </a:p>
      </dgm:t>
    </dgm:pt>
    <dgm:pt modelId="{844ABFD5-7146-4542-8008-0B499C7D6541}" type="sibTrans" cxnId="{795A6F2C-737A-4ECF-B6CF-DDE6D17E2706}">
      <dgm:prSet/>
      <dgm:spPr/>
      <dgm:t>
        <a:bodyPr/>
        <a:lstStyle/>
        <a:p>
          <a:endParaRPr lang="it-IT"/>
        </a:p>
      </dgm:t>
    </dgm:pt>
    <dgm:pt modelId="{0A1A686D-3744-44CD-9F99-53D6983EFE6A}">
      <dgm:prSet custT="1"/>
      <dgm:spPr/>
      <dgm:t>
        <a:bodyPr/>
        <a:lstStyle/>
        <a:p>
          <a:pPr algn="l">
            <a:buFont typeface="+mj-lt"/>
            <a:buNone/>
          </a:pPr>
          <a:endParaRPr lang="it-IT" altLang="it-IT" sz="2200" dirty="0">
            <a:latin typeface="Abadi" panose="020B0604020104020204" pitchFamily="34" charset="0"/>
          </a:endParaRPr>
        </a:p>
      </dgm:t>
    </dgm:pt>
    <dgm:pt modelId="{F7711C90-FDA9-42A7-A20D-1FFB753CC209}" type="parTrans" cxnId="{F40E4642-87EA-4D39-B13E-51D986A3E8AE}">
      <dgm:prSet/>
      <dgm:spPr/>
      <dgm:t>
        <a:bodyPr/>
        <a:lstStyle/>
        <a:p>
          <a:endParaRPr lang="it-IT"/>
        </a:p>
      </dgm:t>
    </dgm:pt>
    <dgm:pt modelId="{67F8C615-DFDF-44E3-9BB6-B226178E3C4C}" type="sibTrans" cxnId="{F40E4642-87EA-4D39-B13E-51D986A3E8AE}">
      <dgm:prSet/>
      <dgm:spPr/>
      <dgm:t>
        <a:bodyPr/>
        <a:lstStyle/>
        <a:p>
          <a:endParaRPr lang="it-IT"/>
        </a:p>
      </dgm:t>
    </dgm:pt>
    <dgm:pt modelId="{4763970C-4361-48D0-84D2-18473E4178AA}" type="pres">
      <dgm:prSet presAssocID="{5C9A027C-576F-422C-8545-FB5C6B204D94}" presName="Name0" presStyleCnt="0">
        <dgm:presLayoutVars>
          <dgm:chMax/>
          <dgm:chPref/>
          <dgm:dir/>
        </dgm:presLayoutVars>
      </dgm:prSet>
      <dgm:spPr/>
    </dgm:pt>
    <dgm:pt modelId="{4887A375-C3BF-4181-8E21-C413EBA3DB4C}" type="pres">
      <dgm:prSet presAssocID="{B26C0AB0-5046-48C2-AD71-0DF3D53E51D9}" presName="composite" presStyleCnt="0">
        <dgm:presLayoutVars>
          <dgm:chMax/>
          <dgm:chPref/>
        </dgm:presLayoutVars>
      </dgm:prSet>
      <dgm:spPr/>
    </dgm:pt>
    <dgm:pt modelId="{70CE3C64-E906-4EA4-BE96-6671210580F0}" type="pres">
      <dgm:prSet presAssocID="{B26C0AB0-5046-48C2-AD71-0DF3D53E51D9}" presName="Image" presStyleLbl="bgImgPlace1" presStyleIdx="0" presStyleCnt="1" custScaleX="84245" custScaleY="100996" custLinFactNeighborX="-41078" custLinFactNeighborY="67662"/>
      <dgm:spPr>
        <a:blipFill>
          <a:blip xmlns:r="http://schemas.openxmlformats.org/officeDocument/2006/relationships" r:embed="rId1">
            <a:duotone>
              <a:schemeClr val="accent5">
                <a:shade val="45000"/>
                <a:satMod val="135000"/>
              </a:schemeClr>
              <a:prstClr val="white"/>
            </a:duotone>
          </a:blip>
          <a:srcRect/>
          <a:stretch>
            <a:fillRect t="-25000" b="-25000"/>
          </a:stretch>
        </a:blipFill>
        <a:ln>
          <a:solidFill>
            <a:srgbClr val="46637D"/>
          </a:solidFill>
        </a:ln>
      </dgm:spPr>
      <dgm:extLst>
        <a:ext uri="{E40237B7-FDA0-4F09-8148-C483321AD2D9}">
          <dgm14:cNvPr xmlns:dgm14="http://schemas.microsoft.com/office/drawing/2010/diagram" id="0" name="" descr="Mappa con segnaposto con riempimento a tinta unita"/>
        </a:ext>
      </dgm:extLst>
    </dgm:pt>
    <dgm:pt modelId="{F1A74FB7-5892-4775-9819-04067CBC1241}" type="pres">
      <dgm:prSet presAssocID="{B26C0AB0-5046-48C2-AD71-0DF3D53E51D9}" presName="ParentText" presStyleLbl="revTx" presStyleIdx="0" presStyleCnt="1" custScaleX="165801" custLinFactNeighborX="24615" custLinFactNeighborY="-70729">
        <dgm:presLayoutVars>
          <dgm:chMax val="0"/>
          <dgm:chPref val="0"/>
          <dgm:bulletEnabled val="1"/>
        </dgm:presLayoutVars>
      </dgm:prSet>
      <dgm:spPr/>
    </dgm:pt>
    <dgm:pt modelId="{40710323-8A6C-441E-9085-E1420816703E}" type="pres">
      <dgm:prSet presAssocID="{B26C0AB0-5046-48C2-AD71-0DF3D53E51D9}" presName="tlFrame" presStyleLbl="node1" presStyleIdx="0" presStyleCnt="4" custLinFactY="-35389" custLinFactNeighborX="-63497" custLinFactNeighborY="-100000"/>
      <dgm:spPr>
        <a:solidFill>
          <a:srgbClr val="46637D"/>
        </a:solidFill>
        <a:ln>
          <a:solidFill>
            <a:srgbClr val="46637D"/>
          </a:solidFill>
        </a:ln>
      </dgm:spPr>
    </dgm:pt>
    <dgm:pt modelId="{2A8969A3-653A-46DD-913C-13AD4954A48A}" type="pres">
      <dgm:prSet presAssocID="{B26C0AB0-5046-48C2-AD71-0DF3D53E51D9}" presName="trFrame" presStyleLbl="node1" presStyleIdx="1" presStyleCnt="4" custLinFactX="100000" custLinFactY="-50160" custLinFactNeighborX="127923" custLinFactNeighborY="-100000"/>
      <dgm:spPr>
        <a:solidFill>
          <a:srgbClr val="46637D"/>
        </a:solidFill>
        <a:ln>
          <a:solidFill>
            <a:srgbClr val="46637D"/>
          </a:solidFill>
        </a:ln>
      </dgm:spPr>
    </dgm:pt>
    <dgm:pt modelId="{185DF3BE-583E-4111-9A94-4BD94F1BA259}" type="pres">
      <dgm:prSet presAssocID="{B26C0AB0-5046-48C2-AD71-0DF3D53E51D9}" presName="blFrame" presStyleLbl="node1" presStyleIdx="2" presStyleCnt="4" custLinFactNeighborX="-69202" custLinFactNeighborY="428"/>
      <dgm:spPr>
        <a:solidFill>
          <a:srgbClr val="46637D"/>
        </a:solidFill>
        <a:ln>
          <a:solidFill>
            <a:srgbClr val="46637D"/>
          </a:solidFill>
        </a:ln>
      </dgm:spPr>
    </dgm:pt>
    <dgm:pt modelId="{E811EE32-6BD6-4F09-AA5D-1547B46F2D50}" type="pres">
      <dgm:prSet presAssocID="{B26C0AB0-5046-48C2-AD71-0DF3D53E51D9}" presName="brFrame" presStyleLbl="node1" presStyleIdx="3" presStyleCnt="4" custLinFactX="100000" custLinFactNeighborX="126619" custLinFactNeighborY="2481"/>
      <dgm:spPr>
        <a:solidFill>
          <a:srgbClr val="46637D"/>
        </a:solidFill>
        <a:ln>
          <a:solidFill>
            <a:srgbClr val="46637D"/>
          </a:solidFill>
        </a:ln>
      </dgm:spPr>
    </dgm:pt>
  </dgm:ptLst>
  <dgm:cxnLst>
    <dgm:cxn modelId="{CC368107-3D24-4A63-98A8-D159E676F5D0}" type="presOf" srcId="{8DD421BB-38DC-4AC8-B0FF-FA3037D8B273}" destId="{F1A74FB7-5892-4775-9819-04067CBC1241}" srcOrd="0" destOrd="3" presId="urn:microsoft.com/office/officeart/2009/3/layout/FramedTextPicture"/>
    <dgm:cxn modelId="{491B9A08-F7E9-4940-B965-7790BB044E9F}" type="presOf" srcId="{F19DE7FD-CC35-489D-AE53-E0DFD0E67176}" destId="{F1A74FB7-5892-4775-9819-04067CBC1241}" srcOrd="0" destOrd="1" presId="urn:microsoft.com/office/officeart/2009/3/layout/FramedTextPicture"/>
    <dgm:cxn modelId="{8F50A717-D155-46FA-9602-7B4C5FD56D89}" srcId="{5C9A027C-576F-422C-8545-FB5C6B204D94}" destId="{B26C0AB0-5046-48C2-AD71-0DF3D53E51D9}" srcOrd="0" destOrd="0" parTransId="{9B15E45E-2089-48CE-B241-9B710B1A7DBC}" sibTransId="{45291796-C31D-4FD2-A2FA-5E37025AA62C}"/>
    <dgm:cxn modelId="{926B9A2A-BEEB-4752-A171-81F7D16EEF5F}" type="presOf" srcId="{5C9A027C-576F-422C-8545-FB5C6B204D94}" destId="{4763970C-4361-48D0-84D2-18473E4178AA}" srcOrd="0" destOrd="0" presId="urn:microsoft.com/office/officeart/2009/3/layout/FramedTextPicture"/>
    <dgm:cxn modelId="{795A6F2C-737A-4ECF-B6CF-DDE6D17E2706}" srcId="{B26C0AB0-5046-48C2-AD71-0DF3D53E51D9}" destId="{611A0542-D483-4B5D-A143-775EAC56B87C}" srcOrd="1" destOrd="0" parTransId="{64FF9560-C66E-4E64-9431-D6DCAB6328EB}" sibTransId="{844ABFD5-7146-4542-8008-0B499C7D6541}"/>
    <dgm:cxn modelId="{0A169C3E-4791-4638-8005-C8B849EC3956}" srcId="{B26C0AB0-5046-48C2-AD71-0DF3D53E51D9}" destId="{8DD421BB-38DC-4AC8-B0FF-FA3037D8B273}" srcOrd="2" destOrd="0" parTransId="{3AC2ABA5-01D4-4C99-AC1B-DCA6097E952F}" sibTransId="{3A95E393-61D8-46AD-8C97-DD966FC42DEE}"/>
    <dgm:cxn modelId="{6D266C5E-138E-4647-B3AE-AD9260409ED6}" type="presOf" srcId="{611A0542-D483-4B5D-A143-775EAC56B87C}" destId="{F1A74FB7-5892-4775-9819-04067CBC1241}" srcOrd="0" destOrd="2" presId="urn:microsoft.com/office/officeart/2009/3/layout/FramedTextPicture"/>
    <dgm:cxn modelId="{F40E4642-87EA-4D39-B13E-51D986A3E8AE}" srcId="{B26C0AB0-5046-48C2-AD71-0DF3D53E51D9}" destId="{0A1A686D-3744-44CD-9F99-53D6983EFE6A}" srcOrd="3" destOrd="0" parTransId="{F7711C90-FDA9-42A7-A20D-1FFB753CC209}" sibTransId="{67F8C615-DFDF-44E3-9BB6-B226178E3C4C}"/>
    <dgm:cxn modelId="{B43E4D65-3091-48D6-888F-04E881920010}" type="presOf" srcId="{BA2BBC4D-40D4-4BB6-9A7A-8652E6B19F1F}" destId="{F1A74FB7-5892-4775-9819-04067CBC1241}" srcOrd="0" destOrd="6" presId="urn:microsoft.com/office/officeart/2009/3/layout/FramedTextPicture"/>
    <dgm:cxn modelId="{FD719B92-0C31-4BB5-8E5B-5FED79F0DD8F}" srcId="{B26C0AB0-5046-48C2-AD71-0DF3D53E51D9}" destId="{D66C0FEA-317E-4C9B-B43B-C973AAFEF242}" srcOrd="6" destOrd="0" parTransId="{74638F3E-8E98-4611-AC11-AA42045F7B18}" sibTransId="{3E00333A-3A26-4ED8-9C97-D4C3F415F3AA}"/>
    <dgm:cxn modelId="{25907B99-F048-40A9-8A6F-30636B1B0E0E}" type="presOf" srcId="{0A1A686D-3744-44CD-9F99-53D6983EFE6A}" destId="{F1A74FB7-5892-4775-9819-04067CBC1241}" srcOrd="0" destOrd="4" presId="urn:microsoft.com/office/officeart/2009/3/layout/FramedTextPicture"/>
    <dgm:cxn modelId="{9FA6E999-F37F-49D4-98AE-F6BF6CCC23BA}" type="presOf" srcId="{B26C0AB0-5046-48C2-AD71-0DF3D53E51D9}" destId="{F1A74FB7-5892-4775-9819-04067CBC1241}" srcOrd="0" destOrd="0" presId="urn:microsoft.com/office/officeart/2009/3/layout/FramedTextPicture"/>
    <dgm:cxn modelId="{050DFCAB-4A54-49B9-91D6-DCFF68B72491}" srcId="{B26C0AB0-5046-48C2-AD71-0DF3D53E51D9}" destId="{07AF045C-4B5A-49AC-9E0C-3651C34B52FF}" srcOrd="4" destOrd="0" parTransId="{9B4692D9-2BB8-4C01-8E36-E969799A8474}" sibTransId="{EF8048A0-1580-4725-8DA1-878070CE99EE}"/>
    <dgm:cxn modelId="{8740FEB4-CDB6-45FA-B453-14019087C28E}" type="presOf" srcId="{07AF045C-4B5A-49AC-9E0C-3651C34B52FF}" destId="{F1A74FB7-5892-4775-9819-04067CBC1241}" srcOrd="0" destOrd="5" presId="urn:microsoft.com/office/officeart/2009/3/layout/FramedTextPicture"/>
    <dgm:cxn modelId="{7B6903C4-7E96-46EC-A35C-67FDE22CCE6F}" srcId="{B26C0AB0-5046-48C2-AD71-0DF3D53E51D9}" destId="{F19DE7FD-CC35-489D-AE53-E0DFD0E67176}" srcOrd="0" destOrd="0" parTransId="{8B8F016D-B342-4EB8-9750-E44A00A81B4C}" sibTransId="{43D2B899-A2ED-47AC-A7EC-9C556E13A308}"/>
    <dgm:cxn modelId="{D7A9ECC8-4C66-4DCE-A395-AB3C601F81D7}" srcId="{B26C0AB0-5046-48C2-AD71-0DF3D53E51D9}" destId="{BA2BBC4D-40D4-4BB6-9A7A-8652E6B19F1F}" srcOrd="5" destOrd="0" parTransId="{1F189436-3B75-4A2E-A7E6-4C6200BDD6F5}" sibTransId="{C9B4B04B-969A-4513-BA16-2EC4EF8F453B}"/>
    <dgm:cxn modelId="{BC24EDE7-AFC3-48EA-B112-09107899BBF8}" type="presOf" srcId="{D66C0FEA-317E-4C9B-B43B-C973AAFEF242}" destId="{F1A74FB7-5892-4775-9819-04067CBC1241}" srcOrd="0" destOrd="7" presId="urn:microsoft.com/office/officeart/2009/3/layout/FramedTextPicture"/>
    <dgm:cxn modelId="{CC018094-136E-4702-9FC0-BD11A5E10A9C}" type="presParOf" srcId="{4763970C-4361-48D0-84D2-18473E4178AA}" destId="{4887A375-C3BF-4181-8E21-C413EBA3DB4C}" srcOrd="0" destOrd="0" presId="urn:microsoft.com/office/officeart/2009/3/layout/FramedTextPicture"/>
    <dgm:cxn modelId="{E788A00D-937F-4C8D-8BD7-ECC298807121}" type="presParOf" srcId="{4887A375-C3BF-4181-8E21-C413EBA3DB4C}" destId="{70CE3C64-E906-4EA4-BE96-6671210580F0}" srcOrd="0" destOrd="0" presId="urn:microsoft.com/office/officeart/2009/3/layout/FramedTextPicture"/>
    <dgm:cxn modelId="{55CDD290-CCE3-4974-B910-FEB38E9C7F06}" type="presParOf" srcId="{4887A375-C3BF-4181-8E21-C413EBA3DB4C}" destId="{F1A74FB7-5892-4775-9819-04067CBC1241}" srcOrd="1" destOrd="0" presId="urn:microsoft.com/office/officeart/2009/3/layout/FramedTextPicture"/>
    <dgm:cxn modelId="{B8D2C166-B77F-465D-89D8-A7B4EC79246A}" type="presParOf" srcId="{4887A375-C3BF-4181-8E21-C413EBA3DB4C}" destId="{40710323-8A6C-441E-9085-E1420816703E}" srcOrd="2" destOrd="0" presId="urn:microsoft.com/office/officeart/2009/3/layout/FramedTextPicture"/>
    <dgm:cxn modelId="{01510AC9-9F44-4C83-94AA-F5752E652212}" type="presParOf" srcId="{4887A375-C3BF-4181-8E21-C413EBA3DB4C}" destId="{2A8969A3-653A-46DD-913C-13AD4954A48A}" srcOrd="3" destOrd="0" presId="urn:microsoft.com/office/officeart/2009/3/layout/FramedTextPicture"/>
    <dgm:cxn modelId="{1A0C55AF-99DE-4112-BF81-A7487E8B228C}" type="presParOf" srcId="{4887A375-C3BF-4181-8E21-C413EBA3DB4C}" destId="{185DF3BE-583E-4111-9A94-4BD94F1BA259}" srcOrd="4" destOrd="0" presId="urn:microsoft.com/office/officeart/2009/3/layout/FramedTextPicture"/>
    <dgm:cxn modelId="{8EDDB7D1-1761-493E-A2F2-2891E11967C7}" type="presParOf" srcId="{4887A375-C3BF-4181-8E21-C413EBA3DB4C}" destId="{E811EE32-6BD6-4F09-AA5D-1547B46F2D50}"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D3365ED-54E6-4CA8-8C92-9237B76736D1}"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it-IT"/>
        </a:p>
      </dgm:t>
    </dgm:pt>
    <dgm:pt modelId="{B46BEFA9-7B78-4F2B-9763-305F265546F9}">
      <dgm:prSet phldrT="[Testo]" custT="1"/>
      <dgm:spPr>
        <a:solidFill>
          <a:srgbClr val="46637D"/>
        </a:solidFill>
        <a:ln>
          <a:solidFill>
            <a:srgbClr val="46637D"/>
          </a:solidFill>
        </a:ln>
      </dgm:spPr>
      <dgm:t>
        <a:bodyPr/>
        <a:lstStyle/>
        <a:p>
          <a:r>
            <a:rPr lang="it-IT" altLang="it-IT" sz="2400" b="1" dirty="0">
              <a:latin typeface="Abadi" panose="020B0604020104020204" pitchFamily="34" charset="0"/>
            </a:rPr>
            <a:t>3 ASPETTI CONDIZIONANO L’UTILITÀ DI UNA STRATEGIA: </a:t>
          </a:r>
          <a:endParaRPr lang="it-IT" sz="2400" b="1" dirty="0"/>
        </a:p>
      </dgm:t>
    </dgm:pt>
    <dgm:pt modelId="{E88A8942-E463-462C-B8A2-B8FC377A3F94}" type="parTrans" cxnId="{1788F7C8-3669-4F63-8A2E-CF2F1DCC8617}">
      <dgm:prSet/>
      <dgm:spPr/>
      <dgm:t>
        <a:bodyPr/>
        <a:lstStyle/>
        <a:p>
          <a:endParaRPr lang="it-IT" sz="2000"/>
        </a:p>
      </dgm:t>
    </dgm:pt>
    <dgm:pt modelId="{BAC5AF5A-5449-4E7A-A438-95E77B0283B0}" type="sibTrans" cxnId="{1788F7C8-3669-4F63-8A2E-CF2F1DCC8617}">
      <dgm:prSet/>
      <dgm:spPr/>
      <dgm:t>
        <a:bodyPr/>
        <a:lstStyle/>
        <a:p>
          <a:endParaRPr lang="it-IT" sz="2000"/>
        </a:p>
      </dgm:t>
    </dgm:pt>
    <dgm:pt modelId="{CD496D31-41AD-49D7-B70D-42DD2FC642E5}">
      <dgm:prSet custT="1"/>
      <dgm:spPr>
        <a:solidFill>
          <a:srgbClr val="A4CDE4"/>
        </a:solidFill>
        <a:ln>
          <a:solidFill>
            <a:srgbClr val="A4CDE4"/>
          </a:solidFill>
        </a:ln>
      </dgm:spPr>
      <dgm:t>
        <a:bodyPr/>
        <a:lstStyle/>
        <a:p>
          <a:r>
            <a:rPr lang="it-IT" altLang="it-IT" sz="2200" dirty="0">
              <a:solidFill>
                <a:schemeClr val="tx1"/>
              </a:solidFill>
              <a:latin typeface="Abadi" panose="020B0604020104020204" pitchFamily="34" charset="0"/>
            </a:rPr>
            <a:t>le </a:t>
          </a:r>
          <a:r>
            <a:rPr lang="it-IT" altLang="it-IT" sz="2200" b="1" dirty="0">
              <a:solidFill>
                <a:schemeClr val="tx1"/>
              </a:solidFill>
              <a:latin typeface="Abadi" panose="020B0604020104020204" pitchFamily="34" charset="0"/>
            </a:rPr>
            <a:t>variabili individuali</a:t>
          </a:r>
          <a:r>
            <a:rPr lang="it-IT" altLang="it-IT" sz="2200" dirty="0">
              <a:solidFill>
                <a:schemeClr val="tx1"/>
              </a:solidFill>
              <a:latin typeface="Abadi" panose="020B0604020104020204" pitchFamily="34" charset="0"/>
            </a:rPr>
            <a:t>, cioè la misura in cui le strategie possono essere utilizzate dagli studenti sulla base delle loro preferenze; </a:t>
          </a:r>
        </a:p>
      </dgm:t>
    </dgm:pt>
    <dgm:pt modelId="{E44D1FAE-79EC-4AE1-BA7F-461248B36B10}" type="parTrans" cxnId="{C75300F2-62DE-4CDE-AE14-667CF9B7A576}">
      <dgm:prSet/>
      <dgm:spPr/>
      <dgm:t>
        <a:bodyPr/>
        <a:lstStyle/>
        <a:p>
          <a:endParaRPr lang="it-IT" sz="2000"/>
        </a:p>
      </dgm:t>
    </dgm:pt>
    <dgm:pt modelId="{0341CF25-1E33-417C-A705-E9447E51A48B}" type="sibTrans" cxnId="{C75300F2-62DE-4CDE-AE14-667CF9B7A576}">
      <dgm:prSet/>
      <dgm:spPr/>
      <dgm:t>
        <a:bodyPr/>
        <a:lstStyle/>
        <a:p>
          <a:endParaRPr lang="it-IT" sz="2000"/>
        </a:p>
      </dgm:t>
    </dgm:pt>
    <dgm:pt modelId="{E72A7EE8-00B6-445D-8C18-37C905EF6EDE}">
      <dgm:prSet custT="1"/>
      <dgm:spPr>
        <a:solidFill>
          <a:srgbClr val="A4CDE4"/>
        </a:solidFill>
        <a:ln>
          <a:solidFill>
            <a:srgbClr val="A4CDE4"/>
          </a:solidFill>
        </a:ln>
      </dgm:spPr>
      <dgm:t>
        <a:bodyPr/>
        <a:lstStyle/>
        <a:p>
          <a:r>
            <a:rPr lang="it-IT" altLang="it-IT" sz="2200" dirty="0">
              <a:solidFill>
                <a:schemeClr val="tx1"/>
              </a:solidFill>
              <a:latin typeface="Abadi" panose="020B0604020104020204" pitchFamily="34" charset="0"/>
            </a:rPr>
            <a:t>la </a:t>
          </a:r>
          <a:r>
            <a:rPr lang="it-IT" altLang="it-IT" sz="2200" b="1" dirty="0">
              <a:solidFill>
                <a:schemeClr val="tx1"/>
              </a:solidFill>
              <a:latin typeface="Abadi" panose="020B0604020104020204" pitchFamily="34" charset="0"/>
            </a:rPr>
            <a:t>variabilità dei compiti</a:t>
          </a:r>
          <a:r>
            <a:rPr lang="it-IT" altLang="it-IT" sz="2200" dirty="0">
              <a:solidFill>
                <a:schemeClr val="tx1"/>
              </a:solidFill>
              <a:latin typeface="Abadi" panose="020B0604020104020204" pitchFamily="34" charset="0"/>
            </a:rPr>
            <a:t>, cioè la misura in cui le strategie possono essere utili, inutili o addirittura dannosa per le diverse attività; </a:t>
          </a:r>
        </a:p>
      </dgm:t>
    </dgm:pt>
    <dgm:pt modelId="{950D6E6B-CCF0-4632-89D5-A7E9810D120E}" type="parTrans" cxnId="{E4C4EE69-3C9C-4CF4-BCD1-5E2DBA6816CE}">
      <dgm:prSet/>
      <dgm:spPr/>
      <dgm:t>
        <a:bodyPr/>
        <a:lstStyle/>
        <a:p>
          <a:endParaRPr lang="it-IT" sz="2000"/>
        </a:p>
      </dgm:t>
    </dgm:pt>
    <dgm:pt modelId="{53BD7805-82EB-443C-9DF2-F1686CD7EADF}" type="sibTrans" cxnId="{E4C4EE69-3C9C-4CF4-BCD1-5E2DBA6816CE}">
      <dgm:prSet/>
      <dgm:spPr/>
      <dgm:t>
        <a:bodyPr/>
        <a:lstStyle/>
        <a:p>
          <a:endParaRPr lang="it-IT" sz="2000"/>
        </a:p>
      </dgm:t>
    </dgm:pt>
    <dgm:pt modelId="{D060EFCE-15FB-498D-A1F2-69A31DF9D039}">
      <dgm:prSet custT="1"/>
      <dgm:spPr>
        <a:solidFill>
          <a:srgbClr val="A4CDE4"/>
        </a:solidFill>
        <a:ln>
          <a:solidFill>
            <a:srgbClr val="A4CDE4"/>
          </a:solidFill>
        </a:ln>
      </dgm:spPr>
      <dgm:t>
        <a:bodyPr/>
        <a:lstStyle/>
        <a:p>
          <a:r>
            <a:rPr lang="it-IT" altLang="it-IT" sz="2200" dirty="0">
              <a:solidFill>
                <a:schemeClr val="tx1"/>
              </a:solidFill>
              <a:latin typeface="Abadi" panose="020B0604020104020204" pitchFamily="34" charset="0"/>
            </a:rPr>
            <a:t>la </a:t>
          </a:r>
          <a:r>
            <a:rPr lang="it-IT" altLang="it-IT" sz="2200" b="1" dirty="0">
              <a:solidFill>
                <a:schemeClr val="tx1"/>
              </a:solidFill>
              <a:latin typeface="Abadi" panose="020B0604020104020204" pitchFamily="34" charset="0"/>
            </a:rPr>
            <a:t>variabilità del contesto</a:t>
          </a:r>
          <a:r>
            <a:rPr lang="it-IT" altLang="it-IT" sz="2200" dirty="0">
              <a:solidFill>
                <a:schemeClr val="tx1"/>
              </a:solidFill>
              <a:latin typeface="Abadi" panose="020B0604020104020204" pitchFamily="34" charset="0"/>
            </a:rPr>
            <a:t>, vale a dire la dinamica che lega docenti, studenti, materiali. </a:t>
          </a:r>
        </a:p>
      </dgm:t>
    </dgm:pt>
    <dgm:pt modelId="{68FA1BC8-7D89-4A72-879C-145E01A545D8}" type="parTrans" cxnId="{8CA57EF0-EE4C-4BA5-A0BC-A712DAF79568}">
      <dgm:prSet/>
      <dgm:spPr/>
      <dgm:t>
        <a:bodyPr/>
        <a:lstStyle/>
        <a:p>
          <a:endParaRPr lang="it-IT" sz="2000"/>
        </a:p>
      </dgm:t>
    </dgm:pt>
    <dgm:pt modelId="{A0D466F5-C40E-4AC8-B502-23F37C020A0D}" type="sibTrans" cxnId="{8CA57EF0-EE4C-4BA5-A0BC-A712DAF79568}">
      <dgm:prSet/>
      <dgm:spPr/>
      <dgm:t>
        <a:bodyPr/>
        <a:lstStyle/>
        <a:p>
          <a:endParaRPr lang="it-IT" sz="2000"/>
        </a:p>
      </dgm:t>
    </dgm:pt>
    <dgm:pt modelId="{20F5AE84-63A5-4324-844A-F5C862BE6D04}" type="pres">
      <dgm:prSet presAssocID="{8D3365ED-54E6-4CA8-8C92-9237B76736D1}" presName="layout" presStyleCnt="0">
        <dgm:presLayoutVars>
          <dgm:chMax/>
          <dgm:chPref/>
          <dgm:dir/>
          <dgm:animOne val="branch"/>
          <dgm:animLvl val="lvl"/>
          <dgm:resizeHandles/>
        </dgm:presLayoutVars>
      </dgm:prSet>
      <dgm:spPr/>
    </dgm:pt>
    <dgm:pt modelId="{8EB3CECF-7E4D-41E0-BC6E-C8217EADC92D}" type="pres">
      <dgm:prSet presAssocID="{B46BEFA9-7B78-4F2B-9763-305F265546F9}" presName="root" presStyleCnt="0">
        <dgm:presLayoutVars>
          <dgm:chMax/>
          <dgm:chPref val="4"/>
        </dgm:presLayoutVars>
      </dgm:prSet>
      <dgm:spPr/>
    </dgm:pt>
    <dgm:pt modelId="{089A99FB-D5C5-4C94-9FA5-5767F007EDBF}" type="pres">
      <dgm:prSet presAssocID="{B46BEFA9-7B78-4F2B-9763-305F265546F9}" presName="rootComposite" presStyleCnt="0">
        <dgm:presLayoutVars/>
      </dgm:prSet>
      <dgm:spPr/>
    </dgm:pt>
    <dgm:pt modelId="{6230C1A8-4AEE-4DB1-AE0E-274B5D8F0BD3}" type="pres">
      <dgm:prSet presAssocID="{B46BEFA9-7B78-4F2B-9763-305F265546F9}" presName="rootText" presStyleLbl="node0" presStyleIdx="0" presStyleCnt="1">
        <dgm:presLayoutVars>
          <dgm:chMax/>
          <dgm:chPref val="4"/>
        </dgm:presLayoutVars>
      </dgm:prSet>
      <dgm:spPr/>
    </dgm:pt>
    <dgm:pt modelId="{F15C6B57-0A29-4280-B7A9-447C440F6178}" type="pres">
      <dgm:prSet presAssocID="{B46BEFA9-7B78-4F2B-9763-305F265546F9}" presName="childShape" presStyleCnt="0">
        <dgm:presLayoutVars>
          <dgm:chMax val="0"/>
          <dgm:chPref val="0"/>
        </dgm:presLayoutVars>
      </dgm:prSet>
      <dgm:spPr/>
    </dgm:pt>
    <dgm:pt modelId="{6BA282CD-E9DE-4AEE-AF29-31ACC5D03B5C}" type="pres">
      <dgm:prSet presAssocID="{CD496D31-41AD-49D7-B70D-42DD2FC642E5}" presName="childComposite" presStyleCnt="0">
        <dgm:presLayoutVars>
          <dgm:chMax val="0"/>
          <dgm:chPref val="0"/>
        </dgm:presLayoutVars>
      </dgm:prSet>
      <dgm:spPr/>
    </dgm:pt>
    <dgm:pt modelId="{5680DE4E-8265-4D7F-9924-30A0BDE73879}" type="pres">
      <dgm:prSet presAssocID="{CD496D31-41AD-49D7-B70D-42DD2FC642E5}"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mbino con palloncino con riempimento a tinta unita"/>
        </a:ext>
      </dgm:extLst>
    </dgm:pt>
    <dgm:pt modelId="{D05A7AB4-2C2D-44FF-82C3-D7A519DC109F}" type="pres">
      <dgm:prSet presAssocID="{CD496D31-41AD-49D7-B70D-42DD2FC642E5}" presName="childText" presStyleLbl="lnNode1" presStyleIdx="0" presStyleCnt="3">
        <dgm:presLayoutVars>
          <dgm:chMax val="0"/>
          <dgm:chPref val="0"/>
          <dgm:bulletEnabled val="1"/>
        </dgm:presLayoutVars>
      </dgm:prSet>
      <dgm:spPr/>
    </dgm:pt>
    <dgm:pt modelId="{BBC545D1-322A-4E68-92F8-D7A13C9FC769}" type="pres">
      <dgm:prSet presAssocID="{E72A7EE8-00B6-445D-8C18-37C905EF6EDE}" presName="childComposite" presStyleCnt="0">
        <dgm:presLayoutVars>
          <dgm:chMax val="0"/>
          <dgm:chPref val="0"/>
        </dgm:presLayoutVars>
      </dgm:prSet>
      <dgm:spPr/>
    </dgm:pt>
    <dgm:pt modelId="{AD9814FE-F977-4D0E-A3A7-B56654C3FB77}" type="pres">
      <dgm:prSet presAssocID="{E72A7EE8-00B6-445D-8C18-37C905EF6EDE}"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bri con riempimento a tinta unita"/>
        </a:ext>
      </dgm:extLst>
    </dgm:pt>
    <dgm:pt modelId="{4BDEADFA-C5EC-4693-BC64-CA91C3BE44D9}" type="pres">
      <dgm:prSet presAssocID="{E72A7EE8-00B6-445D-8C18-37C905EF6EDE}" presName="childText" presStyleLbl="lnNode1" presStyleIdx="1" presStyleCnt="3">
        <dgm:presLayoutVars>
          <dgm:chMax val="0"/>
          <dgm:chPref val="0"/>
          <dgm:bulletEnabled val="1"/>
        </dgm:presLayoutVars>
      </dgm:prSet>
      <dgm:spPr/>
    </dgm:pt>
    <dgm:pt modelId="{48F5216C-1F74-46EA-A8DF-AE47EDACD37D}" type="pres">
      <dgm:prSet presAssocID="{D060EFCE-15FB-498D-A1F2-69A31DF9D039}" presName="childComposite" presStyleCnt="0">
        <dgm:presLayoutVars>
          <dgm:chMax val="0"/>
          <dgm:chPref val="0"/>
        </dgm:presLayoutVars>
      </dgm:prSet>
      <dgm:spPr/>
    </dgm:pt>
    <dgm:pt modelId="{D219CCE5-12B3-44DB-9156-24223D411959}" type="pres">
      <dgm:prSet presAssocID="{D060EFCE-15FB-498D-A1F2-69A31DF9D039}" presName="Image"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ente con riempimento a tinta unita"/>
        </a:ext>
      </dgm:extLst>
    </dgm:pt>
    <dgm:pt modelId="{B6C5D92B-9C8C-48AF-9002-B078063420E1}" type="pres">
      <dgm:prSet presAssocID="{D060EFCE-15FB-498D-A1F2-69A31DF9D039}" presName="childText" presStyleLbl="lnNode1" presStyleIdx="2" presStyleCnt="3">
        <dgm:presLayoutVars>
          <dgm:chMax val="0"/>
          <dgm:chPref val="0"/>
          <dgm:bulletEnabled val="1"/>
        </dgm:presLayoutVars>
      </dgm:prSet>
      <dgm:spPr/>
    </dgm:pt>
  </dgm:ptLst>
  <dgm:cxnLst>
    <dgm:cxn modelId="{881C1B21-F435-4174-B247-894740854D45}" type="presOf" srcId="{CD496D31-41AD-49D7-B70D-42DD2FC642E5}" destId="{D05A7AB4-2C2D-44FF-82C3-D7A519DC109F}" srcOrd="0" destOrd="0" presId="urn:microsoft.com/office/officeart/2008/layout/PictureAccentList"/>
    <dgm:cxn modelId="{E4C4EE69-3C9C-4CF4-BCD1-5E2DBA6816CE}" srcId="{B46BEFA9-7B78-4F2B-9763-305F265546F9}" destId="{E72A7EE8-00B6-445D-8C18-37C905EF6EDE}" srcOrd="1" destOrd="0" parTransId="{950D6E6B-CCF0-4632-89D5-A7E9810D120E}" sibTransId="{53BD7805-82EB-443C-9DF2-F1686CD7EADF}"/>
    <dgm:cxn modelId="{DA003B82-FD8D-4B5C-8836-A55CE0D9549B}" type="presOf" srcId="{D060EFCE-15FB-498D-A1F2-69A31DF9D039}" destId="{B6C5D92B-9C8C-48AF-9002-B078063420E1}" srcOrd="0" destOrd="0" presId="urn:microsoft.com/office/officeart/2008/layout/PictureAccentList"/>
    <dgm:cxn modelId="{3102D191-3302-417E-A682-A1F184D0F2C5}" type="presOf" srcId="{B46BEFA9-7B78-4F2B-9763-305F265546F9}" destId="{6230C1A8-4AEE-4DB1-AE0E-274B5D8F0BD3}" srcOrd="0" destOrd="0" presId="urn:microsoft.com/office/officeart/2008/layout/PictureAccentList"/>
    <dgm:cxn modelId="{A136B2A1-F707-43C1-A0A3-526ABA6A4658}" type="presOf" srcId="{8D3365ED-54E6-4CA8-8C92-9237B76736D1}" destId="{20F5AE84-63A5-4324-844A-F5C862BE6D04}" srcOrd="0" destOrd="0" presId="urn:microsoft.com/office/officeart/2008/layout/PictureAccentList"/>
    <dgm:cxn modelId="{1788F7C8-3669-4F63-8A2E-CF2F1DCC8617}" srcId="{8D3365ED-54E6-4CA8-8C92-9237B76736D1}" destId="{B46BEFA9-7B78-4F2B-9763-305F265546F9}" srcOrd="0" destOrd="0" parTransId="{E88A8942-E463-462C-B8A2-B8FC377A3F94}" sibTransId="{BAC5AF5A-5449-4E7A-A438-95E77B0283B0}"/>
    <dgm:cxn modelId="{0A8582E1-DC2B-4D13-9662-20CA92D3E6D6}" type="presOf" srcId="{E72A7EE8-00B6-445D-8C18-37C905EF6EDE}" destId="{4BDEADFA-C5EC-4693-BC64-CA91C3BE44D9}" srcOrd="0" destOrd="0" presId="urn:microsoft.com/office/officeart/2008/layout/PictureAccentList"/>
    <dgm:cxn modelId="{8CA57EF0-EE4C-4BA5-A0BC-A712DAF79568}" srcId="{B46BEFA9-7B78-4F2B-9763-305F265546F9}" destId="{D060EFCE-15FB-498D-A1F2-69A31DF9D039}" srcOrd="2" destOrd="0" parTransId="{68FA1BC8-7D89-4A72-879C-145E01A545D8}" sibTransId="{A0D466F5-C40E-4AC8-B502-23F37C020A0D}"/>
    <dgm:cxn modelId="{C75300F2-62DE-4CDE-AE14-667CF9B7A576}" srcId="{B46BEFA9-7B78-4F2B-9763-305F265546F9}" destId="{CD496D31-41AD-49D7-B70D-42DD2FC642E5}" srcOrd="0" destOrd="0" parTransId="{E44D1FAE-79EC-4AE1-BA7F-461248B36B10}" sibTransId="{0341CF25-1E33-417C-A705-E9447E51A48B}"/>
    <dgm:cxn modelId="{9B044682-0100-4B16-A62E-84334DB222C0}" type="presParOf" srcId="{20F5AE84-63A5-4324-844A-F5C862BE6D04}" destId="{8EB3CECF-7E4D-41E0-BC6E-C8217EADC92D}" srcOrd="0" destOrd="0" presId="urn:microsoft.com/office/officeart/2008/layout/PictureAccentList"/>
    <dgm:cxn modelId="{8F43523F-D400-44E0-BFA6-B1D3DDADCCA9}" type="presParOf" srcId="{8EB3CECF-7E4D-41E0-BC6E-C8217EADC92D}" destId="{089A99FB-D5C5-4C94-9FA5-5767F007EDBF}" srcOrd="0" destOrd="0" presId="urn:microsoft.com/office/officeart/2008/layout/PictureAccentList"/>
    <dgm:cxn modelId="{CC7EBE3F-4388-486D-8098-8CBC5E237D33}" type="presParOf" srcId="{089A99FB-D5C5-4C94-9FA5-5767F007EDBF}" destId="{6230C1A8-4AEE-4DB1-AE0E-274B5D8F0BD3}" srcOrd="0" destOrd="0" presId="urn:microsoft.com/office/officeart/2008/layout/PictureAccentList"/>
    <dgm:cxn modelId="{10AC72F2-84FC-45F9-A036-1282FEC3E6F4}" type="presParOf" srcId="{8EB3CECF-7E4D-41E0-BC6E-C8217EADC92D}" destId="{F15C6B57-0A29-4280-B7A9-447C440F6178}" srcOrd="1" destOrd="0" presId="urn:microsoft.com/office/officeart/2008/layout/PictureAccentList"/>
    <dgm:cxn modelId="{69B6F83C-8B9B-488E-A0FF-9814595B30FE}" type="presParOf" srcId="{F15C6B57-0A29-4280-B7A9-447C440F6178}" destId="{6BA282CD-E9DE-4AEE-AF29-31ACC5D03B5C}" srcOrd="0" destOrd="0" presId="urn:microsoft.com/office/officeart/2008/layout/PictureAccentList"/>
    <dgm:cxn modelId="{80DB0E47-C66F-488E-8642-F8B9DA0D1933}" type="presParOf" srcId="{6BA282CD-E9DE-4AEE-AF29-31ACC5D03B5C}" destId="{5680DE4E-8265-4D7F-9924-30A0BDE73879}" srcOrd="0" destOrd="0" presId="urn:microsoft.com/office/officeart/2008/layout/PictureAccentList"/>
    <dgm:cxn modelId="{71E520BD-9001-4875-B4C1-815815031FCE}" type="presParOf" srcId="{6BA282CD-E9DE-4AEE-AF29-31ACC5D03B5C}" destId="{D05A7AB4-2C2D-44FF-82C3-D7A519DC109F}" srcOrd="1" destOrd="0" presId="urn:microsoft.com/office/officeart/2008/layout/PictureAccentList"/>
    <dgm:cxn modelId="{1F66BD77-11DC-425C-AC31-9F3FDE00EB67}" type="presParOf" srcId="{F15C6B57-0A29-4280-B7A9-447C440F6178}" destId="{BBC545D1-322A-4E68-92F8-D7A13C9FC769}" srcOrd="1" destOrd="0" presId="urn:microsoft.com/office/officeart/2008/layout/PictureAccentList"/>
    <dgm:cxn modelId="{C58D7449-937C-4C01-9BA3-0F6C7BF55047}" type="presParOf" srcId="{BBC545D1-322A-4E68-92F8-D7A13C9FC769}" destId="{AD9814FE-F977-4D0E-A3A7-B56654C3FB77}" srcOrd="0" destOrd="0" presId="urn:microsoft.com/office/officeart/2008/layout/PictureAccentList"/>
    <dgm:cxn modelId="{0AF50B0E-821D-425C-92C6-845102A1E338}" type="presParOf" srcId="{BBC545D1-322A-4E68-92F8-D7A13C9FC769}" destId="{4BDEADFA-C5EC-4693-BC64-CA91C3BE44D9}" srcOrd="1" destOrd="0" presId="urn:microsoft.com/office/officeart/2008/layout/PictureAccentList"/>
    <dgm:cxn modelId="{702D3F7A-3588-4CF6-B57D-70D488A86BC6}" type="presParOf" srcId="{F15C6B57-0A29-4280-B7A9-447C440F6178}" destId="{48F5216C-1F74-46EA-A8DF-AE47EDACD37D}" srcOrd="2" destOrd="0" presId="urn:microsoft.com/office/officeart/2008/layout/PictureAccentList"/>
    <dgm:cxn modelId="{875D048C-4FD7-4CD2-98E3-64375F9C497C}" type="presParOf" srcId="{48F5216C-1F74-46EA-A8DF-AE47EDACD37D}" destId="{D219CCE5-12B3-44DB-9156-24223D411959}" srcOrd="0" destOrd="0" presId="urn:microsoft.com/office/officeart/2008/layout/PictureAccentList"/>
    <dgm:cxn modelId="{65C9945C-C59D-4CFB-BC95-7C342C968F5A}" type="presParOf" srcId="{48F5216C-1F74-46EA-A8DF-AE47EDACD37D}" destId="{B6C5D92B-9C8C-48AF-9002-B078063420E1}"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A7FC144-C2B0-417F-9FA9-12CAA9499256}" type="doc">
      <dgm:prSet loTypeId="urn:microsoft.com/office/officeart/2005/8/layout/hierarchy2" loCatId="hierarchy" qsTypeId="urn:microsoft.com/office/officeart/2005/8/quickstyle/simple1" qsCatId="simple" csTypeId="urn:microsoft.com/office/officeart/2005/8/colors/accent1_3" csCatId="accent1" phldr="1"/>
      <dgm:spPr/>
      <dgm:t>
        <a:bodyPr/>
        <a:lstStyle/>
        <a:p>
          <a:endParaRPr lang="it-IT"/>
        </a:p>
      </dgm:t>
    </dgm:pt>
    <dgm:pt modelId="{0109C8C2-95A1-428C-A20F-871F39E7B2DE}">
      <dgm:prSet phldrT="[Testo]" custT="1"/>
      <dgm:spPr>
        <a:solidFill>
          <a:srgbClr val="46637D"/>
        </a:solidFill>
        <a:ln>
          <a:solidFill>
            <a:srgbClr val="46637D"/>
          </a:solidFill>
        </a:ln>
      </dgm:spPr>
      <dgm:t>
        <a:bodyPr/>
        <a:lstStyle/>
        <a:p>
          <a:pPr algn="just">
            <a:buFont typeface="Wingdings" panose="05000000000000000000" pitchFamily="2" charset="2"/>
            <a:buNone/>
          </a:pPr>
          <a:r>
            <a:rPr lang="it-IT" altLang="it-IT" sz="2400" dirty="0">
              <a:latin typeface="Abadi" panose="020B0604020104020204" pitchFamily="34" charset="0"/>
            </a:rPr>
            <a:t>Riguarda i processi percettivi e la preferenza per l’analisi della figura nel suo insieme o per l’attenzione ai dettagli</a:t>
          </a:r>
          <a:endParaRPr lang="it-IT" sz="2400" dirty="0">
            <a:latin typeface="Abadi" panose="020B0604020104020204" pitchFamily="34" charset="0"/>
          </a:endParaRPr>
        </a:p>
      </dgm:t>
    </dgm:pt>
    <dgm:pt modelId="{3DC7355F-5300-459E-A3EB-6BAC0054F89F}" type="parTrans" cxnId="{9B1B80E2-6335-4CA2-B9ED-688E69BAECC9}">
      <dgm:prSet/>
      <dgm:spPr/>
      <dgm:t>
        <a:bodyPr/>
        <a:lstStyle/>
        <a:p>
          <a:endParaRPr lang="it-IT">
            <a:latin typeface="Abadi" panose="020B0604020104020204" pitchFamily="34" charset="0"/>
          </a:endParaRPr>
        </a:p>
      </dgm:t>
    </dgm:pt>
    <dgm:pt modelId="{CECE71E0-3806-4FF9-B992-372765A6F8E2}" type="sibTrans" cxnId="{9B1B80E2-6335-4CA2-B9ED-688E69BAECC9}">
      <dgm:prSet/>
      <dgm:spPr/>
      <dgm:t>
        <a:bodyPr/>
        <a:lstStyle/>
        <a:p>
          <a:endParaRPr lang="it-IT">
            <a:latin typeface="Abadi" panose="020B0604020104020204" pitchFamily="34" charset="0"/>
          </a:endParaRPr>
        </a:p>
      </dgm:t>
    </dgm:pt>
    <dgm:pt modelId="{37F21241-F1A8-450C-A8A6-093A2271D931}">
      <dgm:prSet custT="1"/>
      <dgm:spPr>
        <a:solidFill>
          <a:srgbClr val="6F91AA"/>
        </a:solidFill>
        <a:ln>
          <a:solidFill>
            <a:srgbClr val="6F91AA"/>
          </a:solidFill>
        </a:ln>
      </dgm:spPr>
      <dgm:t>
        <a:bodyPr/>
        <a:lstStyle/>
        <a:p>
          <a:pPr algn="just"/>
          <a:endParaRPr lang="it-IT" altLang="it-IT" sz="2200" dirty="0">
            <a:latin typeface="Abadi" panose="020B0604020104020204" pitchFamily="34" charset="0"/>
          </a:endParaRPr>
        </a:p>
        <a:p>
          <a:pPr algn="just"/>
          <a:r>
            <a:rPr lang="it-IT" altLang="it-IT" sz="2200" dirty="0">
              <a:latin typeface="Abadi" panose="020B0604020104020204" pitchFamily="34" charset="0"/>
            </a:rPr>
            <a:t>Quando impegnato in un compito di apprendimento, chi adotta uno stile </a:t>
          </a:r>
          <a:r>
            <a:rPr lang="it-IT" altLang="it-IT" sz="2200" b="1" dirty="0">
              <a:latin typeface="Abadi" panose="020B0604020104020204" pitchFamily="34" charset="0"/>
            </a:rPr>
            <a:t>globale</a:t>
          </a:r>
          <a:r>
            <a:rPr lang="it-IT" altLang="it-IT" sz="2200" dirty="0">
              <a:latin typeface="Abadi" panose="020B0604020104020204" pitchFamily="34" charset="0"/>
            </a:rPr>
            <a:t> preferisce avere prima una visione di insieme del materiale da imparare per poi muovere verso il particolare.</a:t>
          </a:r>
        </a:p>
        <a:p>
          <a:pPr algn="just"/>
          <a:endParaRPr lang="en-GB" altLang="it-IT" sz="2200" dirty="0">
            <a:latin typeface="Abadi" panose="020B0604020104020204" pitchFamily="34" charset="0"/>
          </a:endParaRPr>
        </a:p>
      </dgm:t>
    </dgm:pt>
    <dgm:pt modelId="{F054FBAE-8B15-481E-A605-C6E0EE820D8A}" type="parTrans" cxnId="{0184E298-58E5-4970-B1D9-EE79C12A37B9}">
      <dgm:prSet/>
      <dgm:spPr/>
      <dgm:t>
        <a:bodyPr/>
        <a:lstStyle/>
        <a:p>
          <a:endParaRPr lang="it-IT">
            <a:latin typeface="Abadi" panose="020B0604020104020204" pitchFamily="34" charset="0"/>
          </a:endParaRPr>
        </a:p>
      </dgm:t>
    </dgm:pt>
    <dgm:pt modelId="{1C9C9294-6174-4690-93BE-E650265347CF}" type="sibTrans" cxnId="{0184E298-58E5-4970-B1D9-EE79C12A37B9}">
      <dgm:prSet/>
      <dgm:spPr/>
      <dgm:t>
        <a:bodyPr/>
        <a:lstStyle/>
        <a:p>
          <a:endParaRPr lang="it-IT">
            <a:latin typeface="Abadi" panose="020B0604020104020204" pitchFamily="34" charset="0"/>
          </a:endParaRPr>
        </a:p>
      </dgm:t>
    </dgm:pt>
    <dgm:pt modelId="{4E4E0137-5431-4A47-92FD-482F09DDE0B4}">
      <dgm:prSet custT="1"/>
      <dgm:spPr>
        <a:solidFill>
          <a:srgbClr val="6F91AA"/>
        </a:solidFill>
        <a:ln>
          <a:solidFill>
            <a:srgbClr val="6F91AA"/>
          </a:solidFill>
        </a:ln>
      </dgm:spPr>
      <dgm:t>
        <a:bodyPr/>
        <a:lstStyle/>
        <a:p>
          <a:pPr algn="just"/>
          <a:endParaRPr lang="it-IT" altLang="it-IT" sz="2200" dirty="0">
            <a:latin typeface="Abadi" panose="020B0604020104020204" pitchFamily="34" charset="0"/>
          </a:endParaRPr>
        </a:p>
        <a:p>
          <a:pPr algn="just"/>
          <a:r>
            <a:rPr lang="it-IT" altLang="it-IT" sz="2200" dirty="0">
              <a:latin typeface="Abadi" panose="020B0604020104020204" pitchFamily="34" charset="0"/>
            </a:rPr>
            <a:t>Chi adotta uno stile </a:t>
          </a:r>
          <a:r>
            <a:rPr lang="it-IT" altLang="it-IT" sz="2200" b="1" dirty="0">
              <a:latin typeface="Abadi" panose="020B0604020104020204" pitchFamily="34" charset="0"/>
            </a:rPr>
            <a:t>analitico</a:t>
          </a:r>
          <a:r>
            <a:rPr lang="it-IT" altLang="it-IT" sz="2200" dirty="0">
              <a:latin typeface="Abadi" panose="020B0604020104020204" pitchFamily="34" charset="0"/>
            </a:rPr>
            <a:t> preferisce partire dai dettagli per ricostruire man mano il quadro generale: quando studia, impara dapprima i singoli concetti e solo dopo li collega in un quadro generale di riferimento.</a:t>
          </a:r>
        </a:p>
        <a:p>
          <a:pPr algn="just"/>
          <a:endParaRPr lang="it-IT" altLang="it-IT" sz="2200" dirty="0">
            <a:latin typeface="Abadi" panose="020B0604020104020204" pitchFamily="34" charset="0"/>
          </a:endParaRPr>
        </a:p>
      </dgm:t>
    </dgm:pt>
    <dgm:pt modelId="{706D26D1-0486-4CB1-8CD8-147079BDC5A4}" type="parTrans" cxnId="{1D05B268-530C-4A3D-9D26-53FA6090A8C3}">
      <dgm:prSet/>
      <dgm:spPr/>
      <dgm:t>
        <a:bodyPr/>
        <a:lstStyle/>
        <a:p>
          <a:endParaRPr lang="it-IT"/>
        </a:p>
      </dgm:t>
    </dgm:pt>
    <dgm:pt modelId="{DCCC9077-3984-4714-95B0-718671137636}" type="sibTrans" cxnId="{1D05B268-530C-4A3D-9D26-53FA6090A8C3}">
      <dgm:prSet/>
      <dgm:spPr/>
      <dgm:t>
        <a:bodyPr/>
        <a:lstStyle/>
        <a:p>
          <a:endParaRPr lang="it-IT"/>
        </a:p>
      </dgm:t>
    </dgm:pt>
    <dgm:pt modelId="{58EB31B0-6782-4E54-8EF5-E520B15DCA8F}" type="pres">
      <dgm:prSet presAssocID="{AA7FC144-C2B0-417F-9FA9-12CAA9499256}" presName="diagram" presStyleCnt="0">
        <dgm:presLayoutVars>
          <dgm:chPref val="1"/>
          <dgm:dir/>
          <dgm:animOne val="branch"/>
          <dgm:animLvl val="lvl"/>
          <dgm:resizeHandles val="exact"/>
        </dgm:presLayoutVars>
      </dgm:prSet>
      <dgm:spPr/>
    </dgm:pt>
    <dgm:pt modelId="{F2C8D292-A624-4856-B91A-2DD1E025276C}" type="pres">
      <dgm:prSet presAssocID="{0109C8C2-95A1-428C-A20F-871F39E7B2DE}" presName="root1" presStyleCnt="0"/>
      <dgm:spPr/>
    </dgm:pt>
    <dgm:pt modelId="{C4AB6D10-2300-4C18-BEE9-D5128E398ACF}" type="pres">
      <dgm:prSet presAssocID="{0109C8C2-95A1-428C-A20F-871F39E7B2DE}" presName="LevelOneTextNode" presStyleLbl="node0" presStyleIdx="0" presStyleCnt="1" custScaleX="122873" custScaleY="114978" custLinFactNeighborX="4905" custLinFactNeighborY="68">
        <dgm:presLayoutVars>
          <dgm:chPref val="3"/>
        </dgm:presLayoutVars>
      </dgm:prSet>
      <dgm:spPr/>
    </dgm:pt>
    <dgm:pt modelId="{5EFBC7B7-C942-4E9E-ACCF-25794CA55A6A}" type="pres">
      <dgm:prSet presAssocID="{0109C8C2-95A1-428C-A20F-871F39E7B2DE}" presName="level2hierChild" presStyleCnt="0"/>
      <dgm:spPr/>
    </dgm:pt>
    <dgm:pt modelId="{5B77D8F0-B165-4897-8FB6-5E4F55FE6AB1}" type="pres">
      <dgm:prSet presAssocID="{F054FBAE-8B15-481E-A605-C6E0EE820D8A}" presName="conn2-1" presStyleLbl="parChTrans1D2" presStyleIdx="0" presStyleCnt="2"/>
      <dgm:spPr/>
    </dgm:pt>
    <dgm:pt modelId="{0CA3D732-F5EC-4B50-AB28-1611AADF8AF4}" type="pres">
      <dgm:prSet presAssocID="{F054FBAE-8B15-481E-A605-C6E0EE820D8A}" presName="connTx" presStyleLbl="parChTrans1D2" presStyleIdx="0" presStyleCnt="2"/>
      <dgm:spPr/>
    </dgm:pt>
    <dgm:pt modelId="{CC4E1036-CC8D-476F-AFDA-6AB6E430B5E3}" type="pres">
      <dgm:prSet presAssocID="{37F21241-F1A8-450C-A8A6-093A2271D931}" presName="root2" presStyleCnt="0"/>
      <dgm:spPr/>
    </dgm:pt>
    <dgm:pt modelId="{B96E72B0-D4B1-429B-84FD-E026B427400E}" type="pres">
      <dgm:prSet presAssocID="{37F21241-F1A8-450C-A8A6-093A2271D931}" presName="LevelTwoTextNode" presStyleLbl="node2" presStyleIdx="0" presStyleCnt="2" custScaleX="189489" custLinFactNeighborX="619" custLinFactNeighborY="-2475">
        <dgm:presLayoutVars>
          <dgm:chPref val="3"/>
        </dgm:presLayoutVars>
      </dgm:prSet>
      <dgm:spPr/>
    </dgm:pt>
    <dgm:pt modelId="{498DBABF-AD8A-437A-AA5C-C54933764939}" type="pres">
      <dgm:prSet presAssocID="{37F21241-F1A8-450C-A8A6-093A2271D931}" presName="level3hierChild" presStyleCnt="0"/>
      <dgm:spPr/>
    </dgm:pt>
    <dgm:pt modelId="{4BEC14F1-3404-4CED-8913-F9FDE801BFE5}" type="pres">
      <dgm:prSet presAssocID="{706D26D1-0486-4CB1-8CD8-147079BDC5A4}" presName="conn2-1" presStyleLbl="parChTrans1D2" presStyleIdx="1" presStyleCnt="2"/>
      <dgm:spPr/>
    </dgm:pt>
    <dgm:pt modelId="{7C3F08B4-C8C7-4D3C-A25E-8188396B2373}" type="pres">
      <dgm:prSet presAssocID="{706D26D1-0486-4CB1-8CD8-147079BDC5A4}" presName="connTx" presStyleLbl="parChTrans1D2" presStyleIdx="1" presStyleCnt="2"/>
      <dgm:spPr/>
    </dgm:pt>
    <dgm:pt modelId="{937AF70E-35D3-4B3D-AE02-56BBDB9DC19F}" type="pres">
      <dgm:prSet presAssocID="{4E4E0137-5431-4A47-92FD-482F09DDE0B4}" presName="root2" presStyleCnt="0"/>
      <dgm:spPr/>
    </dgm:pt>
    <dgm:pt modelId="{CB2B7EFD-DB61-440B-A4C5-82A4511D365E}" type="pres">
      <dgm:prSet presAssocID="{4E4E0137-5431-4A47-92FD-482F09DDE0B4}" presName="LevelTwoTextNode" presStyleLbl="node2" presStyleIdx="1" presStyleCnt="2" custScaleX="189489" custScaleY="112009">
        <dgm:presLayoutVars>
          <dgm:chPref val="3"/>
        </dgm:presLayoutVars>
      </dgm:prSet>
      <dgm:spPr/>
    </dgm:pt>
    <dgm:pt modelId="{0B25FD1D-C7C5-40F1-8F32-52F5D0542DA7}" type="pres">
      <dgm:prSet presAssocID="{4E4E0137-5431-4A47-92FD-482F09DDE0B4}" presName="level3hierChild" presStyleCnt="0"/>
      <dgm:spPr/>
    </dgm:pt>
  </dgm:ptLst>
  <dgm:cxnLst>
    <dgm:cxn modelId="{B178EC04-F2F3-43F1-9B56-078B8E17012C}" type="presOf" srcId="{4E4E0137-5431-4A47-92FD-482F09DDE0B4}" destId="{CB2B7EFD-DB61-440B-A4C5-82A4511D365E}" srcOrd="0" destOrd="0" presId="urn:microsoft.com/office/officeart/2005/8/layout/hierarchy2"/>
    <dgm:cxn modelId="{6708472D-7393-4B4F-B6CE-B1E8F809E5E6}" type="presOf" srcId="{706D26D1-0486-4CB1-8CD8-147079BDC5A4}" destId="{4BEC14F1-3404-4CED-8913-F9FDE801BFE5}" srcOrd="0" destOrd="0" presId="urn:microsoft.com/office/officeart/2005/8/layout/hierarchy2"/>
    <dgm:cxn modelId="{7101B339-CD79-4E52-B3C2-72A58873E95D}" type="presOf" srcId="{37F21241-F1A8-450C-A8A6-093A2271D931}" destId="{B96E72B0-D4B1-429B-84FD-E026B427400E}" srcOrd="0" destOrd="0" presId="urn:microsoft.com/office/officeart/2005/8/layout/hierarchy2"/>
    <dgm:cxn modelId="{5376D43C-7565-4025-8816-6447506039EC}" type="presOf" srcId="{AA7FC144-C2B0-417F-9FA9-12CAA9499256}" destId="{58EB31B0-6782-4E54-8EF5-E520B15DCA8F}" srcOrd="0" destOrd="0" presId="urn:microsoft.com/office/officeart/2005/8/layout/hierarchy2"/>
    <dgm:cxn modelId="{FD05DA67-1806-4DFE-B138-751437AF7C5B}" type="presOf" srcId="{F054FBAE-8B15-481E-A605-C6E0EE820D8A}" destId="{0CA3D732-F5EC-4B50-AB28-1611AADF8AF4}" srcOrd="1" destOrd="0" presId="urn:microsoft.com/office/officeart/2005/8/layout/hierarchy2"/>
    <dgm:cxn modelId="{1D05B268-530C-4A3D-9D26-53FA6090A8C3}" srcId="{0109C8C2-95A1-428C-A20F-871F39E7B2DE}" destId="{4E4E0137-5431-4A47-92FD-482F09DDE0B4}" srcOrd="1" destOrd="0" parTransId="{706D26D1-0486-4CB1-8CD8-147079BDC5A4}" sibTransId="{DCCC9077-3984-4714-95B0-718671137636}"/>
    <dgm:cxn modelId="{0184E298-58E5-4970-B1D9-EE79C12A37B9}" srcId="{0109C8C2-95A1-428C-A20F-871F39E7B2DE}" destId="{37F21241-F1A8-450C-A8A6-093A2271D931}" srcOrd="0" destOrd="0" parTransId="{F054FBAE-8B15-481E-A605-C6E0EE820D8A}" sibTransId="{1C9C9294-6174-4690-93BE-E650265347CF}"/>
    <dgm:cxn modelId="{D8BB0699-01DA-4DA5-B23A-83C04472899B}" type="presOf" srcId="{0109C8C2-95A1-428C-A20F-871F39E7B2DE}" destId="{C4AB6D10-2300-4C18-BEE9-D5128E398ACF}" srcOrd="0" destOrd="0" presId="urn:microsoft.com/office/officeart/2005/8/layout/hierarchy2"/>
    <dgm:cxn modelId="{1DEE91B8-E80F-4AA2-A66E-9EEFA7EF18F8}" type="presOf" srcId="{F054FBAE-8B15-481E-A605-C6E0EE820D8A}" destId="{5B77D8F0-B165-4897-8FB6-5E4F55FE6AB1}" srcOrd="0" destOrd="0" presId="urn:microsoft.com/office/officeart/2005/8/layout/hierarchy2"/>
    <dgm:cxn modelId="{E18886C2-EA36-4B11-ACB6-D0501F6046D1}" type="presOf" srcId="{706D26D1-0486-4CB1-8CD8-147079BDC5A4}" destId="{7C3F08B4-C8C7-4D3C-A25E-8188396B2373}" srcOrd="1" destOrd="0" presId="urn:microsoft.com/office/officeart/2005/8/layout/hierarchy2"/>
    <dgm:cxn modelId="{9B1B80E2-6335-4CA2-B9ED-688E69BAECC9}" srcId="{AA7FC144-C2B0-417F-9FA9-12CAA9499256}" destId="{0109C8C2-95A1-428C-A20F-871F39E7B2DE}" srcOrd="0" destOrd="0" parTransId="{3DC7355F-5300-459E-A3EB-6BAC0054F89F}" sibTransId="{CECE71E0-3806-4FF9-B992-372765A6F8E2}"/>
    <dgm:cxn modelId="{6BC5C0DD-5D94-4000-9E3B-FF8DE03C612D}" type="presParOf" srcId="{58EB31B0-6782-4E54-8EF5-E520B15DCA8F}" destId="{F2C8D292-A624-4856-B91A-2DD1E025276C}" srcOrd="0" destOrd="0" presId="urn:microsoft.com/office/officeart/2005/8/layout/hierarchy2"/>
    <dgm:cxn modelId="{92B1F76F-16AE-4D01-8BF6-80E88094328A}" type="presParOf" srcId="{F2C8D292-A624-4856-B91A-2DD1E025276C}" destId="{C4AB6D10-2300-4C18-BEE9-D5128E398ACF}" srcOrd="0" destOrd="0" presId="urn:microsoft.com/office/officeart/2005/8/layout/hierarchy2"/>
    <dgm:cxn modelId="{92AA1636-C6A3-4108-BC83-5AC15993D94A}" type="presParOf" srcId="{F2C8D292-A624-4856-B91A-2DD1E025276C}" destId="{5EFBC7B7-C942-4E9E-ACCF-25794CA55A6A}" srcOrd="1" destOrd="0" presId="urn:microsoft.com/office/officeart/2005/8/layout/hierarchy2"/>
    <dgm:cxn modelId="{19BCA848-E451-40C9-B3E0-728C668B06D9}" type="presParOf" srcId="{5EFBC7B7-C942-4E9E-ACCF-25794CA55A6A}" destId="{5B77D8F0-B165-4897-8FB6-5E4F55FE6AB1}" srcOrd="0" destOrd="0" presId="urn:microsoft.com/office/officeart/2005/8/layout/hierarchy2"/>
    <dgm:cxn modelId="{AA0AA707-4D50-4FDA-B690-3367E4A805E2}" type="presParOf" srcId="{5B77D8F0-B165-4897-8FB6-5E4F55FE6AB1}" destId="{0CA3D732-F5EC-4B50-AB28-1611AADF8AF4}" srcOrd="0" destOrd="0" presId="urn:microsoft.com/office/officeart/2005/8/layout/hierarchy2"/>
    <dgm:cxn modelId="{763F1C53-001C-4805-939B-452F5E6DFE24}" type="presParOf" srcId="{5EFBC7B7-C942-4E9E-ACCF-25794CA55A6A}" destId="{CC4E1036-CC8D-476F-AFDA-6AB6E430B5E3}" srcOrd="1" destOrd="0" presId="urn:microsoft.com/office/officeart/2005/8/layout/hierarchy2"/>
    <dgm:cxn modelId="{95001FF4-5578-4CAC-9DAC-216BEA25D9B5}" type="presParOf" srcId="{CC4E1036-CC8D-476F-AFDA-6AB6E430B5E3}" destId="{B96E72B0-D4B1-429B-84FD-E026B427400E}" srcOrd="0" destOrd="0" presId="urn:microsoft.com/office/officeart/2005/8/layout/hierarchy2"/>
    <dgm:cxn modelId="{F638CA4B-BB86-411A-BB8C-022714AFE675}" type="presParOf" srcId="{CC4E1036-CC8D-476F-AFDA-6AB6E430B5E3}" destId="{498DBABF-AD8A-437A-AA5C-C54933764939}" srcOrd="1" destOrd="0" presId="urn:microsoft.com/office/officeart/2005/8/layout/hierarchy2"/>
    <dgm:cxn modelId="{953B4DDF-BE09-42A4-8007-0D5C62E4FE00}" type="presParOf" srcId="{5EFBC7B7-C942-4E9E-ACCF-25794CA55A6A}" destId="{4BEC14F1-3404-4CED-8913-F9FDE801BFE5}" srcOrd="2" destOrd="0" presId="urn:microsoft.com/office/officeart/2005/8/layout/hierarchy2"/>
    <dgm:cxn modelId="{C4A11B27-B507-47F6-AB53-9C29E53852D7}" type="presParOf" srcId="{4BEC14F1-3404-4CED-8913-F9FDE801BFE5}" destId="{7C3F08B4-C8C7-4D3C-A25E-8188396B2373}" srcOrd="0" destOrd="0" presId="urn:microsoft.com/office/officeart/2005/8/layout/hierarchy2"/>
    <dgm:cxn modelId="{E36ABC9C-F14C-4BF8-9458-823B6635AB50}" type="presParOf" srcId="{5EFBC7B7-C942-4E9E-ACCF-25794CA55A6A}" destId="{937AF70E-35D3-4B3D-AE02-56BBDB9DC19F}" srcOrd="3" destOrd="0" presId="urn:microsoft.com/office/officeart/2005/8/layout/hierarchy2"/>
    <dgm:cxn modelId="{C5959E0C-F60B-42A2-9231-416C59A43AC1}" type="presParOf" srcId="{937AF70E-35D3-4B3D-AE02-56BBDB9DC19F}" destId="{CB2B7EFD-DB61-440B-A4C5-82A4511D365E}" srcOrd="0" destOrd="0" presId="urn:microsoft.com/office/officeart/2005/8/layout/hierarchy2"/>
    <dgm:cxn modelId="{897DA816-FC8F-45F8-9F1F-65DF7B43CA90}" type="presParOf" srcId="{937AF70E-35D3-4B3D-AE02-56BBDB9DC19F}" destId="{0B25FD1D-C7C5-40F1-8F32-52F5D0542DA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A7FC144-C2B0-417F-9FA9-12CAA9499256}" type="doc">
      <dgm:prSet loTypeId="urn:microsoft.com/office/officeart/2005/8/layout/hierarchy2" loCatId="hierarchy" qsTypeId="urn:microsoft.com/office/officeart/2005/8/quickstyle/simple1" qsCatId="simple" csTypeId="urn:microsoft.com/office/officeart/2005/8/colors/accent1_3" csCatId="accent1" phldr="1"/>
      <dgm:spPr/>
      <dgm:t>
        <a:bodyPr/>
        <a:lstStyle/>
        <a:p>
          <a:endParaRPr lang="it-IT"/>
        </a:p>
      </dgm:t>
    </dgm:pt>
    <dgm:pt modelId="{0109C8C2-95A1-428C-A20F-871F39E7B2DE}">
      <dgm:prSet phldrT="[Testo]" custT="1"/>
      <dgm:spPr>
        <a:solidFill>
          <a:srgbClr val="46637D"/>
        </a:solidFill>
        <a:ln>
          <a:solidFill>
            <a:srgbClr val="46637D"/>
          </a:solidFill>
        </a:ln>
      </dgm:spPr>
      <dgm:t>
        <a:bodyPr/>
        <a:lstStyle/>
        <a:p>
          <a:pPr algn="ctr">
            <a:buFont typeface="Wingdings" panose="05000000000000000000" pitchFamily="2" charset="2"/>
            <a:buNone/>
          </a:pPr>
          <a:r>
            <a:rPr lang="en-GB" altLang="it-IT" sz="2400" dirty="0" err="1">
              <a:latin typeface="Abadi" panose="020B0604020104020204" pitchFamily="34" charset="0"/>
            </a:rPr>
            <a:t>Questo</a:t>
          </a:r>
          <a:r>
            <a:rPr lang="en-GB" altLang="it-IT" sz="2400" dirty="0">
              <a:latin typeface="Abadi" panose="020B0604020104020204" pitchFamily="34" charset="0"/>
            </a:rPr>
            <a:t> stile </a:t>
          </a:r>
          <a:r>
            <a:rPr lang="en-GB" altLang="it-IT" sz="2400" dirty="0" err="1">
              <a:latin typeface="Abadi" panose="020B0604020104020204" pitchFamily="34" charset="0"/>
            </a:rPr>
            <a:t>risulta</a:t>
          </a:r>
          <a:r>
            <a:rPr lang="en-GB" altLang="it-IT" sz="2400" dirty="0">
              <a:latin typeface="Abadi" panose="020B0604020104020204" pitchFamily="34" charset="0"/>
            </a:rPr>
            <a:t> </a:t>
          </a:r>
          <a:r>
            <a:rPr lang="en-GB" altLang="it-IT" sz="2400" dirty="0" err="1">
              <a:latin typeface="Abadi" panose="020B0604020104020204" pitchFamily="34" charset="0"/>
            </a:rPr>
            <a:t>trasversale</a:t>
          </a:r>
          <a:r>
            <a:rPr lang="en-GB" altLang="it-IT" sz="2400" dirty="0">
              <a:latin typeface="Abadi" panose="020B0604020104020204" pitchFamily="34" charset="0"/>
            </a:rPr>
            <a:t> a </a:t>
          </a:r>
          <a:r>
            <a:rPr lang="en-GB" altLang="it-IT" sz="2400" dirty="0" err="1">
              <a:latin typeface="Abadi" panose="020B0604020104020204" pitchFamily="34" charset="0"/>
            </a:rPr>
            <a:t>vari</a:t>
          </a:r>
          <a:r>
            <a:rPr lang="en-GB" altLang="it-IT" sz="2400" dirty="0">
              <a:latin typeface="Abadi" panose="020B0604020104020204" pitchFamily="34" charset="0"/>
            </a:rPr>
            <a:t> </a:t>
          </a:r>
          <a:r>
            <a:rPr lang="en-GB" altLang="it-IT" sz="2400" dirty="0" err="1">
              <a:latin typeface="Abadi" panose="020B0604020104020204" pitchFamily="34" charset="0"/>
            </a:rPr>
            <a:t>compiti</a:t>
          </a:r>
          <a:r>
            <a:rPr lang="en-GB" altLang="it-IT" sz="2400" dirty="0">
              <a:latin typeface="Abadi" panose="020B0604020104020204" pitchFamily="34" charset="0"/>
            </a:rPr>
            <a:t> </a:t>
          </a:r>
          <a:r>
            <a:rPr lang="en-GB" altLang="it-IT" sz="2400" dirty="0" err="1">
              <a:latin typeface="Abadi" panose="020B0604020104020204" pitchFamily="34" charset="0"/>
            </a:rPr>
            <a:t>cognitivi</a:t>
          </a:r>
          <a:r>
            <a:rPr lang="en-GB" altLang="it-IT" sz="2400" dirty="0">
              <a:latin typeface="Abadi" panose="020B0604020104020204" pitchFamily="34" charset="0"/>
            </a:rPr>
            <a:t>, </a:t>
          </a:r>
          <a:r>
            <a:rPr lang="en-GB" altLang="it-IT" sz="2400" dirty="0" err="1">
              <a:latin typeface="Abadi" panose="020B0604020104020204" pitchFamily="34" charset="0"/>
            </a:rPr>
            <a:t>concernendo</a:t>
          </a:r>
          <a:r>
            <a:rPr lang="en-GB" altLang="it-IT" sz="2400" dirty="0">
              <a:latin typeface="Abadi" panose="020B0604020104020204" pitchFamily="34" charset="0"/>
            </a:rPr>
            <a:t> la </a:t>
          </a:r>
          <a:r>
            <a:rPr lang="en-GB" altLang="it-IT" sz="2400" dirty="0" err="1">
              <a:latin typeface="Abadi" panose="020B0604020104020204" pitchFamily="34" charset="0"/>
            </a:rPr>
            <a:t>percezione</a:t>
          </a:r>
          <a:r>
            <a:rPr lang="en-GB" altLang="it-IT" sz="2400" dirty="0">
              <a:latin typeface="Abadi" panose="020B0604020104020204" pitchFamily="34" charset="0"/>
            </a:rPr>
            <a:t> e la </a:t>
          </a:r>
          <a:r>
            <a:rPr lang="en-GB" altLang="it-IT" sz="2400" dirty="0" err="1">
              <a:latin typeface="Abadi" panose="020B0604020104020204" pitchFamily="34" charset="0"/>
            </a:rPr>
            <a:t>memoria</a:t>
          </a:r>
          <a:r>
            <a:rPr lang="en-GB" altLang="it-IT" sz="2400" dirty="0">
              <a:latin typeface="Abadi" panose="020B0604020104020204" pitchFamily="34" charset="0"/>
            </a:rPr>
            <a:t>. </a:t>
          </a:r>
          <a:endParaRPr lang="it-IT" sz="2400" dirty="0">
            <a:latin typeface="Abadi" panose="020B0604020104020204" pitchFamily="34" charset="0"/>
          </a:endParaRPr>
        </a:p>
      </dgm:t>
    </dgm:pt>
    <dgm:pt modelId="{3DC7355F-5300-459E-A3EB-6BAC0054F89F}" type="parTrans" cxnId="{9B1B80E2-6335-4CA2-B9ED-688E69BAECC9}">
      <dgm:prSet/>
      <dgm:spPr/>
      <dgm:t>
        <a:bodyPr/>
        <a:lstStyle/>
        <a:p>
          <a:endParaRPr lang="it-IT">
            <a:latin typeface="Abadi" panose="020B0604020104020204" pitchFamily="34" charset="0"/>
          </a:endParaRPr>
        </a:p>
      </dgm:t>
    </dgm:pt>
    <dgm:pt modelId="{CECE71E0-3806-4FF9-B992-372765A6F8E2}" type="sibTrans" cxnId="{9B1B80E2-6335-4CA2-B9ED-688E69BAECC9}">
      <dgm:prSet/>
      <dgm:spPr/>
      <dgm:t>
        <a:bodyPr/>
        <a:lstStyle/>
        <a:p>
          <a:endParaRPr lang="it-IT">
            <a:latin typeface="Abadi" panose="020B0604020104020204" pitchFamily="34" charset="0"/>
          </a:endParaRPr>
        </a:p>
      </dgm:t>
    </dgm:pt>
    <dgm:pt modelId="{52D2080C-CD36-476E-9799-BC6879085AA4}">
      <dgm:prSet custT="1"/>
      <dgm:spPr>
        <a:solidFill>
          <a:srgbClr val="6F91AA"/>
        </a:solidFill>
        <a:ln>
          <a:solidFill>
            <a:srgbClr val="6F91AA"/>
          </a:solidFill>
        </a:ln>
      </dgm:spPr>
      <dgm:t>
        <a:bodyPr/>
        <a:lstStyle/>
        <a:p>
          <a:r>
            <a:rPr lang="it-IT" altLang="it-IT" sz="2400" dirty="0">
              <a:latin typeface="Abadi" panose="020B0604020104020204" pitchFamily="34" charset="0"/>
            </a:rPr>
            <a:t>La rappresentazione delle conoscenze può avvenire facendo ricorso a 2 codici: visivo e verbale. </a:t>
          </a:r>
        </a:p>
      </dgm:t>
    </dgm:pt>
    <dgm:pt modelId="{412566B9-56A5-4BFF-BB6E-04E55E9687C3}" type="parTrans" cxnId="{44CA6AFF-683A-42F3-89A3-8860F35CDC6A}">
      <dgm:prSet/>
      <dgm:spPr/>
      <dgm:t>
        <a:bodyPr/>
        <a:lstStyle/>
        <a:p>
          <a:endParaRPr lang="it-IT">
            <a:latin typeface="Abadi" panose="020B0604020104020204" pitchFamily="34" charset="0"/>
          </a:endParaRPr>
        </a:p>
      </dgm:t>
    </dgm:pt>
    <dgm:pt modelId="{375707EA-136F-44DC-AB03-B20A4E4AF3C4}" type="sibTrans" cxnId="{44CA6AFF-683A-42F3-89A3-8860F35CDC6A}">
      <dgm:prSet/>
      <dgm:spPr/>
      <dgm:t>
        <a:bodyPr/>
        <a:lstStyle/>
        <a:p>
          <a:endParaRPr lang="it-IT">
            <a:latin typeface="Abadi" panose="020B0604020104020204" pitchFamily="34" charset="0"/>
          </a:endParaRPr>
        </a:p>
      </dgm:t>
    </dgm:pt>
    <dgm:pt modelId="{37F21241-F1A8-450C-A8A6-093A2271D931}">
      <dgm:prSet custT="1"/>
      <dgm:spPr>
        <a:solidFill>
          <a:srgbClr val="A4CDE4"/>
        </a:solidFill>
        <a:ln>
          <a:solidFill>
            <a:srgbClr val="A4CDE4"/>
          </a:solidFill>
        </a:ln>
      </dgm:spPr>
      <dgm:t>
        <a:bodyPr/>
        <a:lstStyle/>
        <a:p>
          <a:pPr algn="just"/>
          <a:r>
            <a:rPr lang="en-GB" altLang="it-IT" sz="2200" dirty="0">
              <a:solidFill>
                <a:schemeClr val="tx1"/>
              </a:solidFill>
              <a:latin typeface="Abadi" panose="020B0604020104020204" pitchFamily="34" charset="0"/>
            </a:rPr>
            <a:t>Un </a:t>
          </a:r>
          <a:r>
            <a:rPr lang="en-GB" altLang="it-IT" sz="2200" b="1" dirty="0" err="1">
              <a:solidFill>
                <a:schemeClr val="tx1"/>
              </a:solidFill>
              <a:latin typeface="Abadi" panose="020B0604020104020204" pitchFamily="34" charset="0"/>
            </a:rPr>
            <a:t>verbalizzatore</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preferisce</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elaborare</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l’informazione</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attraverso</a:t>
          </a:r>
          <a:r>
            <a:rPr lang="en-GB" altLang="it-IT" sz="2200" dirty="0">
              <a:solidFill>
                <a:schemeClr val="tx1"/>
              </a:solidFill>
              <a:latin typeface="Abadi" panose="020B0604020104020204" pitchFamily="34" charset="0"/>
            </a:rPr>
            <a:t> le parole, con la </a:t>
          </a:r>
          <a:r>
            <a:rPr lang="en-GB" altLang="it-IT" sz="2200" dirty="0" err="1">
              <a:solidFill>
                <a:schemeClr val="tx1"/>
              </a:solidFill>
              <a:latin typeface="Abadi" panose="020B0604020104020204" pitchFamily="34" charset="0"/>
            </a:rPr>
            <a:t>lettura</a:t>
          </a:r>
          <a:r>
            <a:rPr lang="en-GB" altLang="it-IT" sz="2200" dirty="0">
              <a:solidFill>
                <a:schemeClr val="tx1"/>
              </a:solidFill>
              <a:latin typeface="Abadi" panose="020B0604020104020204" pitchFamily="34" charset="0"/>
            </a:rPr>
            <a:t> o </a:t>
          </a:r>
          <a:r>
            <a:rPr lang="en-GB" altLang="it-IT" sz="2200" dirty="0" err="1">
              <a:solidFill>
                <a:schemeClr val="tx1"/>
              </a:solidFill>
              <a:latin typeface="Abadi" panose="020B0604020104020204" pitchFamily="34" charset="0"/>
            </a:rPr>
            <a:t>l’ascolto</a:t>
          </a:r>
          <a:r>
            <a:rPr lang="en-GB" altLang="it-IT" sz="2200" dirty="0">
              <a:solidFill>
                <a:schemeClr val="tx1"/>
              </a:solidFill>
              <a:latin typeface="Abadi" panose="020B0604020104020204" pitchFamily="34" charset="0"/>
            </a:rPr>
            <a:t> e </a:t>
          </a:r>
          <a:r>
            <a:rPr lang="en-GB" altLang="it-IT" sz="2200" dirty="0" err="1">
              <a:solidFill>
                <a:schemeClr val="tx1"/>
              </a:solidFill>
              <a:latin typeface="Abadi" panose="020B0604020104020204" pitchFamily="34" charset="0"/>
            </a:rPr>
            <a:t>può</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incontrare</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difficoltà</a:t>
          </a:r>
          <a:r>
            <a:rPr lang="en-GB" altLang="it-IT" sz="2200" dirty="0">
              <a:solidFill>
                <a:schemeClr val="tx1"/>
              </a:solidFill>
              <a:latin typeface="Abadi" panose="020B0604020104020204" pitchFamily="34" charset="0"/>
            </a:rPr>
            <a:t> in </a:t>
          </a:r>
          <a:r>
            <a:rPr lang="en-GB" altLang="it-IT" sz="2200" dirty="0" err="1">
              <a:solidFill>
                <a:schemeClr val="tx1"/>
              </a:solidFill>
              <a:latin typeface="Abadi" panose="020B0604020104020204" pitchFamily="34" charset="0"/>
            </a:rPr>
            <a:t>compiti</a:t>
          </a:r>
          <a:r>
            <a:rPr lang="en-GB" altLang="it-IT" sz="2200" dirty="0">
              <a:solidFill>
                <a:schemeClr val="tx1"/>
              </a:solidFill>
              <a:latin typeface="Abadi" panose="020B0604020104020204" pitchFamily="34" charset="0"/>
            </a:rPr>
            <a:t> di </a:t>
          </a:r>
          <a:r>
            <a:rPr lang="en-GB" altLang="it-IT" sz="2200" dirty="0" err="1">
              <a:solidFill>
                <a:schemeClr val="tx1"/>
              </a:solidFill>
              <a:latin typeface="Abadi" panose="020B0604020104020204" pitchFamily="34" charset="0"/>
            </a:rPr>
            <a:t>tipo</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visivo</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impara</a:t>
          </a:r>
          <a:r>
            <a:rPr lang="en-GB" altLang="it-IT" sz="2200" dirty="0">
              <a:solidFill>
                <a:schemeClr val="tx1"/>
              </a:solidFill>
              <a:latin typeface="Abadi" panose="020B0604020104020204" pitchFamily="34" charset="0"/>
            </a:rPr>
            <a:t> per </a:t>
          </a:r>
          <a:r>
            <a:rPr lang="en-GB" altLang="it-IT" sz="2200" dirty="0" err="1">
              <a:solidFill>
                <a:schemeClr val="tx1"/>
              </a:solidFill>
              <a:latin typeface="Abadi" panose="020B0604020104020204" pitchFamily="34" charset="0"/>
            </a:rPr>
            <a:t>lettura</a:t>
          </a:r>
          <a:r>
            <a:rPr lang="en-GB" altLang="it-IT" sz="2200" dirty="0">
              <a:solidFill>
                <a:schemeClr val="tx1"/>
              </a:solidFill>
              <a:latin typeface="Abadi" panose="020B0604020104020204" pitchFamily="34" charset="0"/>
            </a:rPr>
            <a:t> e </a:t>
          </a:r>
          <a:r>
            <a:rPr lang="en-GB" altLang="it-IT" sz="2200" dirty="0" err="1">
              <a:solidFill>
                <a:schemeClr val="tx1"/>
              </a:solidFill>
              <a:latin typeface="Abadi" panose="020B0604020104020204" pitchFamily="34" charset="0"/>
            </a:rPr>
            <a:t>ripetizione</a:t>
          </a:r>
          <a:r>
            <a:rPr lang="en-GB" altLang="it-IT" sz="2200" dirty="0">
              <a:solidFill>
                <a:schemeClr val="tx1"/>
              </a:solidFill>
              <a:latin typeface="Abadi" panose="020B0604020104020204" pitchFamily="34" charset="0"/>
            </a:rPr>
            <a:t>. </a:t>
          </a:r>
        </a:p>
      </dgm:t>
    </dgm:pt>
    <dgm:pt modelId="{F054FBAE-8B15-481E-A605-C6E0EE820D8A}" type="parTrans" cxnId="{0184E298-58E5-4970-B1D9-EE79C12A37B9}">
      <dgm:prSet/>
      <dgm:spPr/>
      <dgm:t>
        <a:bodyPr/>
        <a:lstStyle/>
        <a:p>
          <a:endParaRPr lang="it-IT">
            <a:latin typeface="Abadi" panose="020B0604020104020204" pitchFamily="34" charset="0"/>
          </a:endParaRPr>
        </a:p>
      </dgm:t>
    </dgm:pt>
    <dgm:pt modelId="{1C9C9294-6174-4690-93BE-E650265347CF}" type="sibTrans" cxnId="{0184E298-58E5-4970-B1D9-EE79C12A37B9}">
      <dgm:prSet/>
      <dgm:spPr/>
      <dgm:t>
        <a:bodyPr/>
        <a:lstStyle/>
        <a:p>
          <a:endParaRPr lang="it-IT">
            <a:latin typeface="Abadi" panose="020B0604020104020204" pitchFamily="34" charset="0"/>
          </a:endParaRPr>
        </a:p>
      </dgm:t>
    </dgm:pt>
    <dgm:pt modelId="{DD52A15C-9A2A-425C-88A5-A1D8A9848C88}">
      <dgm:prSet custT="1"/>
      <dgm:spPr>
        <a:solidFill>
          <a:srgbClr val="A4CDE4"/>
        </a:solidFill>
        <a:ln>
          <a:solidFill>
            <a:srgbClr val="A4CDE4"/>
          </a:solidFill>
        </a:ln>
      </dgm:spPr>
      <dgm:t>
        <a:bodyPr/>
        <a:lstStyle/>
        <a:p>
          <a:pPr algn="just"/>
          <a:r>
            <a:rPr lang="en-GB" altLang="it-IT" sz="2200" dirty="0">
              <a:solidFill>
                <a:schemeClr val="tx1"/>
              </a:solidFill>
              <a:latin typeface="Abadi" panose="020B0604020104020204" pitchFamily="34" charset="0"/>
            </a:rPr>
            <a:t>Chi </a:t>
          </a:r>
          <a:r>
            <a:rPr lang="en-GB" altLang="it-IT" sz="2200" dirty="0" err="1">
              <a:solidFill>
                <a:schemeClr val="tx1"/>
              </a:solidFill>
              <a:latin typeface="Abadi" panose="020B0604020104020204" pitchFamily="34" charset="0"/>
            </a:rPr>
            <a:t>adotta</a:t>
          </a:r>
          <a:r>
            <a:rPr lang="en-GB" altLang="it-IT" sz="2200" dirty="0">
              <a:solidFill>
                <a:schemeClr val="tx1"/>
              </a:solidFill>
              <a:latin typeface="Abadi" panose="020B0604020104020204" pitchFamily="34" charset="0"/>
            </a:rPr>
            <a:t> uno stile </a:t>
          </a:r>
          <a:r>
            <a:rPr lang="en-GB" altLang="it-IT" sz="2200" b="1" dirty="0" err="1">
              <a:solidFill>
                <a:schemeClr val="tx1"/>
              </a:solidFill>
              <a:latin typeface="Abadi" panose="020B0604020104020204" pitchFamily="34" charset="0"/>
            </a:rPr>
            <a:t>visuale</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predilige</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l’uso</a:t>
          </a:r>
          <a:r>
            <a:rPr lang="en-GB" altLang="it-IT" sz="2200" dirty="0">
              <a:solidFill>
                <a:schemeClr val="tx1"/>
              </a:solidFill>
              <a:latin typeface="Abadi" panose="020B0604020104020204" pitchFamily="34" charset="0"/>
            </a:rPr>
            <a:t> di </a:t>
          </a:r>
          <a:r>
            <a:rPr lang="en-GB" altLang="it-IT" sz="2200" dirty="0" err="1">
              <a:solidFill>
                <a:schemeClr val="tx1"/>
              </a:solidFill>
              <a:latin typeface="Abadi" panose="020B0604020104020204" pitchFamily="34" charset="0"/>
            </a:rPr>
            <a:t>codice</a:t>
          </a:r>
          <a:r>
            <a:rPr lang="en-GB" altLang="it-IT" sz="2200" dirty="0">
              <a:solidFill>
                <a:schemeClr val="tx1"/>
              </a:solidFill>
              <a:latin typeface="Abadi" panose="020B0604020104020204" pitchFamily="34" charset="0"/>
            </a:rPr>
            <a:t> visuo-</a:t>
          </a:r>
          <a:r>
            <a:rPr lang="en-GB" altLang="it-IT" sz="2200" dirty="0" err="1">
              <a:solidFill>
                <a:schemeClr val="tx1"/>
              </a:solidFill>
              <a:latin typeface="Abadi" panose="020B0604020104020204" pitchFamily="34" charset="0"/>
            </a:rPr>
            <a:t>spaziale</a:t>
          </a:r>
          <a:r>
            <a:rPr lang="en-GB" altLang="it-IT" sz="2200" dirty="0">
              <a:solidFill>
                <a:schemeClr val="tx1"/>
              </a:solidFill>
              <a:latin typeface="Abadi" panose="020B0604020104020204" pitchFamily="34" charset="0"/>
            </a:rPr>
            <a:t>, ossia </a:t>
          </a:r>
          <a:r>
            <a:rPr lang="en-GB" altLang="it-IT" sz="2200" dirty="0" err="1">
              <a:solidFill>
                <a:schemeClr val="tx1"/>
              </a:solidFill>
              <a:latin typeface="Abadi" panose="020B0604020104020204" pitchFamily="34" charset="0"/>
            </a:rPr>
            <a:t>immagini</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schemi</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diagrammi</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tabelle</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che</a:t>
          </a:r>
          <a:r>
            <a:rPr lang="en-GB" altLang="it-IT" sz="2200" dirty="0">
              <a:solidFill>
                <a:schemeClr val="tx1"/>
              </a:solidFill>
              <a:latin typeface="Abadi" panose="020B0604020104020204" pitchFamily="34" charset="0"/>
            </a:rPr>
            <a:t> lo </a:t>
          </a:r>
          <a:r>
            <a:rPr lang="en-GB" altLang="it-IT" sz="2200" dirty="0" err="1">
              <a:solidFill>
                <a:schemeClr val="tx1"/>
              </a:solidFill>
              <a:latin typeface="Abadi" panose="020B0604020104020204" pitchFamily="34" charset="0"/>
            </a:rPr>
            <a:t>aiutano</a:t>
          </a:r>
          <a:r>
            <a:rPr lang="en-GB" altLang="it-IT" sz="2200" dirty="0">
              <a:solidFill>
                <a:schemeClr val="tx1"/>
              </a:solidFill>
              <a:latin typeface="Abadi" panose="020B0604020104020204" pitchFamily="34" charset="0"/>
            </a:rPr>
            <a:t> a </a:t>
          </a:r>
          <a:r>
            <a:rPr lang="en-GB" altLang="it-IT" sz="2200" dirty="0" err="1">
              <a:solidFill>
                <a:schemeClr val="tx1"/>
              </a:solidFill>
              <a:latin typeface="Abadi" panose="020B0604020104020204" pitchFamily="34" charset="0"/>
            </a:rPr>
            <a:t>capire</a:t>
          </a:r>
          <a:r>
            <a:rPr lang="en-GB" altLang="it-IT" sz="2200" dirty="0">
              <a:solidFill>
                <a:schemeClr val="tx1"/>
              </a:solidFill>
              <a:latin typeface="Abadi" panose="020B0604020104020204" pitchFamily="34" charset="0"/>
            </a:rPr>
            <a:t> e </a:t>
          </a:r>
          <a:r>
            <a:rPr lang="en-GB" altLang="it-IT" sz="2200" dirty="0" err="1">
              <a:solidFill>
                <a:schemeClr val="tx1"/>
              </a:solidFill>
              <a:latin typeface="Abadi" panose="020B0604020104020204" pitchFamily="34" charset="0"/>
            </a:rPr>
            <a:t>ricordare</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meglio</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quanto</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spiegato</a:t>
          </a:r>
          <a:r>
            <a:rPr lang="en-GB" altLang="it-IT" sz="2200" dirty="0">
              <a:solidFill>
                <a:schemeClr val="tx1"/>
              </a:solidFill>
              <a:latin typeface="Abadi" panose="020B0604020104020204" pitchFamily="34" charset="0"/>
            </a:rPr>
            <a:t> </a:t>
          </a:r>
          <a:r>
            <a:rPr lang="en-GB" altLang="it-IT" sz="2200" dirty="0" err="1">
              <a:solidFill>
                <a:schemeClr val="tx1"/>
              </a:solidFill>
              <a:latin typeface="Abadi" panose="020B0604020104020204" pitchFamily="34" charset="0"/>
            </a:rPr>
            <a:t>nel</a:t>
          </a:r>
          <a:r>
            <a:rPr lang="en-GB" altLang="it-IT" sz="2200" dirty="0">
              <a:solidFill>
                <a:schemeClr val="tx1"/>
              </a:solidFill>
              <a:latin typeface="Abadi" panose="020B0604020104020204" pitchFamily="34" charset="0"/>
            </a:rPr>
            <a:t> testo.</a:t>
          </a:r>
        </a:p>
      </dgm:t>
    </dgm:pt>
    <dgm:pt modelId="{E54E890F-D505-4735-AD97-71A43DD7D74A}" type="parTrans" cxnId="{E74C91DF-902B-4C61-9857-C2EFB4E4C15E}">
      <dgm:prSet/>
      <dgm:spPr/>
      <dgm:t>
        <a:bodyPr/>
        <a:lstStyle/>
        <a:p>
          <a:endParaRPr lang="it-IT">
            <a:latin typeface="Abadi" panose="020B0604020104020204" pitchFamily="34" charset="0"/>
          </a:endParaRPr>
        </a:p>
      </dgm:t>
    </dgm:pt>
    <dgm:pt modelId="{FC0A1E09-4895-431B-9645-0CF64170D0A4}" type="sibTrans" cxnId="{E74C91DF-902B-4C61-9857-C2EFB4E4C15E}">
      <dgm:prSet/>
      <dgm:spPr/>
      <dgm:t>
        <a:bodyPr/>
        <a:lstStyle/>
        <a:p>
          <a:endParaRPr lang="it-IT">
            <a:latin typeface="Abadi" panose="020B0604020104020204" pitchFamily="34" charset="0"/>
          </a:endParaRPr>
        </a:p>
      </dgm:t>
    </dgm:pt>
    <dgm:pt modelId="{58EB31B0-6782-4E54-8EF5-E520B15DCA8F}" type="pres">
      <dgm:prSet presAssocID="{AA7FC144-C2B0-417F-9FA9-12CAA9499256}" presName="diagram" presStyleCnt="0">
        <dgm:presLayoutVars>
          <dgm:chPref val="1"/>
          <dgm:dir/>
          <dgm:animOne val="branch"/>
          <dgm:animLvl val="lvl"/>
          <dgm:resizeHandles val="exact"/>
        </dgm:presLayoutVars>
      </dgm:prSet>
      <dgm:spPr/>
    </dgm:pt>
    <dgm:pt modelId="{F2C8D292-A624-4856-B91A-2DD1E025276C}" type="pres">
      <dgm:prSet presAssocID="{0109C8C2-95A1-428C-A20F-871F39E7B2DE}" presName="root1" presStyleCnt="0"/>
      <dgm:spPr/>
    </dgm:pt>
    <dgm:pt modelId="{C4AB6D10-2300-4C18-BEE9-D5128E398ACF}" type="pres">
      <dgm:prSet presAssocID="{0109C8C2-95A1-428C-A20F-871F39E7B2DE}" presName="LevelOneTextNode" presStyleLbl="node0" presStyleIdx="0" presStyleCnt="1" custScaleY="189338">
        <dgm:presLayoutVars>
          <dgm:chPref val="3"/>
        </dgm:presLayoutVars>
      </dgm:prSet>
      <dgm:spPr/>
    </dgm:pt>
    <dgm:pt modelId="{5EFBC7B7-C942-4E9E-ACCF-25794CA55A6A}" type="pres">
      <dgm:prSet presAssocID="{0109C8C2-95A1-428C-A20F-871F39E7B2DE}" presName="level2hierChild" presStyleCnt="0"/>
      <dgm:spPr/>
    </dgm:pt>
    <dgm:pt modelId="{0A766FC9-1F5A-4244-ACB2-F9C79FA38685}" type="pres">
      <dgm:prSet presAssocID="{412566B9-56A5-4BFF-BB6E-04E55E9687C3}" presName="conn2-1" presStyleLbl="parChTrans1D2" presStyleIdx="0" presStyleCnt="1"/>
      <dgm:spPr/>
    </dgm:pt>
    <dgm:pt modelId="{994F1B35-6149-44AC-89B1-4077B54266D8}" type="pres">
      <dgm:prSet presAssocID="{412566B9-56A5-4BFF-BB6E-04E55E9687C3}" presName="connTx" presStyleLbl="parChTrans1D2" presStyleIdx="0" presStyleCnt="1"/>
      <dgm:spPr/>
    </dgm:pt>
    <dgm:pt modelId="{4678FDDE-69E0-4C53-92A1-5A8BC7F21F86}" type="pres">
      <dgm:prSet presAssocID="{52D2080C-CD36-476E-9799-BC6879085AA4}" presName="root2" presStyleCnt="0"/>
      <dgm:spPr/>
    </dgm:pt>
    <dgm:pt modelId="{0E510C9E-5B0B-4265-B5C7-432143BFCE9D}" type="pres">
      <dgm:prSet presAssocID="{52D2080C-CD36-476E-9799-BC6879085AA4}" presName="LevelTwoTextNode" presStyleLbl="node2" presStyleIdx="0" presStyleCnt="1" custScaleY="187759" custLinFactNeighborX="-20613">
        <dgm:presLayoutVars>
          <dgm:chPref val="3"/>
        </dgm:presLayoutVars>
      </dgm:prSet>
      <dgm:spPr/>
    </dgm:pt>
    <dgm:pt modelId="{5E769FBC-11B1-4F76-87C3-A214C17C426E}" type="pres">
      <dgm:prSet presAssocID="{52D2080C-CD36-476E-9799-BC6879085AA4}" presName="level3hierChild" presStyleCnt="0"/>
      <dgm:spPr/>
    </dgm:pt>
    <dgm:pt modelId="{5B77D8F0-B165-4897-8FB6-5E4F55FE6AB1}" type="pres">
      <dgm:prSet presAssocID="{F054FBAE-8B15-481E-A605-C6E0EE820D8A}" presName="conn2-1" presStyleLbl="parChTrans1D3" presStyleIdx="0" presStyleCnt="2"/>
      <dgm:spPr/>
    </dgm:pt>
    <dgm:pt modelId="{0CA3D732-F5EC-4B50-AB28-1611AADF8AF4}" type="pres">
      <dgm:prSet presAssocID="{F054FBAE-8B15-481E-A605-C6E0EE820D8A}" presName="connTx" presStyleLbl="parChTrans1D3" presStyleIdx="0" presStyleCnt="2"/>
      <dgm:spPr/>
    </dgm:pt>
    <dgm:pt modelId="{CC4E1036-CC8D-476F-AFDA-6AB6E430B5E3}" type="pres">
      <dgm:prSet presAssocID="{37F21241-F1A8-450C-A8A6-093A2271D931}" presName="root2" presStyleCnt="0"/>
      <dgm:spPr/>
    </dgm:pt>
    <dgm:pt modelId="{B96E72B0-D4B1-429B-84FD-E026B427400E}" type="pres">
      <dgm:prSet presAssocID="{37F21241-F1A8-450C-A8A6-093A2271D931}" presName="LevelTwoTextNode" presStyleLbl="node3" presStyleIdx="0" presStyleCnt="2" custScaleX="184517" custScaleY="166681" custLinFactNeighborX="-38525" custLinFactNeighborY="1249">
        <dgm:presLayoutVars>
          <dgm:chPref val="3"/>
        </dgm:presLayoutVars>
      </dgm:prSet>
      <dgm:spPr/>
    </dgm:pt>
    <dgm:pt modelId="{498DBABF-AD8A-437A-AA5C-C54933764939}" type="pres">
      <dgm:prSet presAssocID="{37F21241-F1A8-450C-A8A6-093A2271D931}" presName="level3hierChild" presStyleCnt="0"/>
      <dgm:spPr/>
    </dgm:pt>
    <dgm:pt modelId="{4EADAE46-19A2-4C21-8ADD-9EB9136443F5}" type="pres">
      <dgm:prSet presAssocID="{E54E890F-D505-4735-AD97-71A43DD7D74A}" presName="conn2-1" presStyleLbl="parChTrans1D3" presStyleIdx="1" presStyleCnt="2"/>
      <dgm:spPr/>
    </dgm:pt>
    <dgm:pt modelId="{2124CA57-7AF1-4421-9DC1-3C7421EEF83F}" type="pres">
      <dgm:prSet presAssocID="{E54E890F-D505-4735-AD97-71A43DD7D74A}" presName="connTx" presStyleLbl="parChTrans1D3" presStyleIdx="1" presStyleCnt="2"/>
      <dgm:spPr/>
    </dgm:pt>
    <dgm:pt modelId="{1E8C39C7-17C4-4855-A8CC-8C16210B2B0B}" type="pres">
      <dgm:prSet presAssocID="{DD52A15C-9A2A-425C-88A5-A1D8A9848C88}" presName="root2" presStyleCnt="0"/>
      <dgm:spPr/>
    </dgm:pt>
    <dgm:pt modelId="{5AEF4470-8C6F-4D7F-B8DC-1EB94B92CA35}" type="pres">
      <dgm:prSet presAssocID="{DD52A15C-9A2A-425C-88A5-A1D8A9848C88}" presName="LevelTwoTextNode" presStyleLbl="node3" presStyleIdx="1" presStyleCnt="2" custScaleX="184230" custScaleY="133312" custLinFactNeighborX="-38728" custLinFactNeighborY="-1249">
        <dgm:presLayoutVars>
          <dgm:chPref val="3"/>
        </dgm:presLayoutVars>
      </dgm:prSet>
      <dgm:spPr/>
    </dgm:pt>
    <dgm:pt modelId="{17D9382A-14E6-43D2-9653-174668EFB0CE}" type="pres">
      <dgm:prSet presAssocID="{DD52A15C-9A2A-425C-88A5-A1D8A9848C88}" presName="level3hierChild" presStyleCnt="0"/>
      <dgm:spPr/>
    </dgm:pt>
  </dgm:ptLst>
  <dgm:cxnLst>
    <dgm:cxn modelId="{64B4E62B-714C-4A3A-983C-69757918D938}" type="presOf" srcId="{412566B9-56A5-4BFF-BB6E-04E55E9687C3}" destId="{994F1B35-6149-44AC-89B1-4077B54266D8}" srcOrd="1" destOrd="0" presId="urn:microsoft.com/office/officeart/2005/8/layout/hierarchy2"/>
    <dgm:cxn modelId="{5376D43C-7565-4025-8816-6447506039EC}" type="presOf" srcId="{AA7FC144-C2B0-417F-9FA9-12CAA9499256}" destId="{58EB31B0-6782-4E54-8EF5-E520B15DCA8F}" srcOrd="0" destOrd="0" presId="urn:microsoft.com/office/officeart/2005/8/layout/hierarchy2"/>
    <dgm:cxn modelId="{2148064E-E026-499A-879F-0547ED0A07EE}" type="presOf" srcId="{52D2080C-CD36-476E-9799-BC6879085AA4}" destId="{0E510C9E-5B0B-4265-B5C7-432143BFCE9D}" srcOrd="0" destOrd="0" presId="urn:microsoft.com/office/officeart/2005/8/layout/hierarchy2"/>
    <dgm:cxn modelId="{76E99159-100A-4A26-AE5F-CDE4955B377A}" type="presOf" srcId="{DD52A15C-9A2A-425C-88A5-A1D8A9848C88}" destId="{5AEF4470-8C6F-4D7F-B8DC-1EB94B92CA35}" srcOrd="0" destOrd="0" presId="urn:microsoft.com/office/officeart/2005/8/layout/hierarchy2"/>
    <dgm:cxn modelId="{CF24AA8D-6331-43C8-9414-ABCC55C5DEA1}" type="presOf" srcId="{F054FBAE-8B15-481E-A605-C6E0EE820D8A}" destId="{0CA3D732-F5EC-4B50-AB28-1611AADF8AF4}" srcOrd="1" destOrd="0" presId="urn:microsoft.com/office/officeart/2005/8/layout/hierarchy2"/>
    <dgm:cxn modelId="{0184E298-58E5-4970-B1D9-EE79C12A37B9}" srcId="{52D2080C-CD36-476E-9799-BC6879085AA4}" destId="{37F21241-F1A8-450C-A8A6-093A2271D931}" srcOrd="0" destOrd="0" parTransId="{F054FBAE-8B15-481E-A605-C6E0EE820D8A}" sibTransId="{1C9C9294-6174-4690-93BE-E650265347CF}"/>
    <dgm:cxn modelId="{D8BB0699-01DA-4DA5-B23A-83C04472899B}" type="presOf" srcId="{0109C8C2-95A1-428C-A20F-871F39E7B2DE}" destId="{C4AB6D10-2300-4C18-BEE9-D5128E398ACF}" srcOrd="0" destOrd="0" presId="urn:microsoft.com/office/officeart/2005/8/layout/hierarchy2"/>
    <dgm:cxn modelId="{C9878FB6-2CA9-4421-AEA1-D692D9EAA6A9}" type="presOf" srcId="{412566B9-56A5-4BFF-BB6E-04E55E9687C3}" destId="{0A766FC9-1F5A-4244-ACB2-F9C79FA38685}" srcOrd="0" destOrd="0" presId="urn:microsoft.com/office/officeart/2005/8/layout/hierarchy2"/>
    <dgm:cxn modelId="{34E4BABC-B95F-4D5C-A80C-D913D3F3780B}" type="presOf" srcId="{F054FBAE-8B15-481E-A605-C6E0EE820D8A}" destId="{5B77D8F0-B165-4897-8FB6-5E4F55FE6AB1}" srcOrd="0" destOrd="0" presId="urn:microsoft.com/office/officeart/2005/8/layout/hierarchy2"/>
    <dgm:cxn modelId="{DDEC66C5-7779-4A4C-B3F2-A57951CA2F65}" type="presOf" srcId="{E54E890F-D505-4735-AD97-71A43DD7D74A}" destId="{4EADAE46-19A2-4C21-8ADD-9EB9136443F5}" srcOrd="0" destOrd="0" presId="urn:microsoft.com/office/officeart/2005/8/layout/hierarchy2"/>
    <dgm:cxn modelId="{8F1D5DCE-CEB6-4F05-B46B-6D455307733F}" type="presOf" srcId="{E54E890F-D505-4735-AD97-71A43DD7D74A}" destId="{2124CA57-7AF1-4421-9DC1-3C7421EEF83F}" srcOrd="1" destOrd="0" presId="urn:microsoft.com/office/officeart/2005/8/layout/hierarchy2"/>
    <dgm:cxn modelId="{E74C91DF-902B-4C61-9857-C2EFB4E4C15E}" srcId="{52D2080C-CD36-476E-9799-BC6879085AA4}" destId="{DD52A15C-9A2A-425C-88A5-A1D8A9848C88}" srcOrd="1" destOrd="0" parTransId="{E54E890F-D505-4735-AD97-71A43DD7D74A}" sibTransId="{FC0A1E09-4895-431B-9645-0CF64170D0A4}"/>
    <dgm:cxn modelId="{9B1B80E2-6335-4CA2-B9ED-688E69BAECC9}" srcId="{AA7FC144-C2B0-417F-9FA9-12CAA9499256}" destId="{0109C8C2-95A1-428C-A20F-871F39E7B2DE}" srcOrd="0" destOrd="0" parTransId="{3DC7355F-5300-459E-A3EB-6BAC0054F89F}" sibTransId="{CECE71E0-3806-4FF9-B992-372765A6F8E2}"/>
    <dgm:cxn modelId="{2BB08DF8-E8DD-4061-B0DF-DD7CBEB7C718}" type="presOf" srcId="{37F21241-F1A8-450C-A8A6-093A2271D931}" destId="{B96E72B0-D4B1-429B-84FD-E026B427400E}" srcOrd="0" destOrd="0" presId="urn:microsoft.com/office/officeart/2005/8/layout/hierarchy2"/>
    <dgm:cxn modelId="{44CA6AFF-683A-42F3-89A3-8860F35CDC6A}" srcId="{0109C8C2-95A1-428C-A20F-871F39E7B2DE}" destId="{52D2080C-CD36-476E-9799-BC6879085AA4}" srcOrd="0" destOrd="0" parTransId="{412566B9-56A5-4BFF-BB6E-04E55E9687C3}" sibTransId="{375707EA-136F-44DC-AB03-B20A4E4AF3C4}"/>
    <dgm:cxn modelId="{6BC5C0DD-5D94-4000-9E3B-FF8DE03C612D}" type="presParOf" srcId="{58EB31B0-6782-4E54-8EF5-E520B15DCA8F}" destId="{F2C8D292-A624-4856-B91A-2DD1E025276C}" srcOrd="0" destOrd="0" presId="urn:microsoft.com/office/officeart/2005/8/layout/hierarchy2"/>
    <dgm:cxn modelId="{92B1F76F-16AE-4D01-8BF6-80E88094328A}" type="presParOf" srcId="{F2C8D292-A624-4856-B91A-2DD1E025276C}" destId="{C4AB6D10-2300-4C18-BEE9-D5128E398ACF}" srcOrd="0" destOrd="0" presId="urn:microsoft.com/office/officeart/2005/8/layout/hierarchy2"/>
    <dgm:cxn modelId="{92AA1636-C6A3-4108-BC83-5AC15993D94A}" type="presParOf" srcId="{F2C8D292-A624-4856-B91A-2DD1E025276C}" destId="{5EFBC7B7-C942-4E9E-ACCF-25794CA55A6A}" srcOrd="1" destOrd="0" presId="urn:microsoft.com/office/officeart/2005/8/layout/hierarchy2"/>
    <dgm:cxn modelId="{46B88371-848C-4C41-8D60-348D75B3B1AB}" type="presParOf" srcId="{5EFBC7B7-C942-4E9E-ACCF-25794CA55A6A}" destId="{0A766FC9-1F5A-4244-ACB2-F9C79FA38685}" srcOrd="0" destOrd="0" presId="urn:microsoft.com/office/officeart/2005/8/layout/hierarchy2"/>
    <dgm:cxn modelId="{25B5CD0F-C429-4E9E-A7CA-7CEABAD436DC}" type="presParOf" srcId="{0A766FC9-1F5A-4244-ACB2-F9C79FA38685}" destId="{994F1B35-6149-44AC-89B1-4077B54266D8}" srcOrd="0" destOrd="0" presId="urn:microsoft.com/office/officeart/2005/8/layout/hierarchy2"/>
    <dgm:cxn modelId="{E7128EC8-8EAB-4EC4-B032-0F32FA8A4658}" type="presParOf" srcId="{5EFBC7B7-C942-4E9E-ACCF-25794CA55A6A}" destId="{4678FDDE-69E0-4C53-92A1-5A8BC7F21F86}" srcOrd="1" destOrd="0" presId="urn:microsoft.com/office/officeart/2005/8/layout/hierarchy2"/>
    <dgm:cxn modelId="{1BA520A5-7038-4B7E-906C-4E69920DA09C}" type="presParOf" srcId="{4678FDDE-69E0-4C53-92A1-5A8BC7F21F86}" destId="{0E510C9E-5B0B-4265-B5C7-432143BFCE9D}" srcOrd="0" destOrd="0" presId="urn:microsoft.com/office/officeart/2005/8/layout/hierarchy2"/>
    <dgm:cxn modelId="{DF42BB69-B9B9-4444-9882-485686785FE7}" type="presParOf" srcId="{4678FDDE-69E0-4C53-92A1-5A8BC7F21F86}" destId="{5E769FBC-11B1-4F76-87C3-A214C17C426E}" srcOrd="1" destOrd="0" presId="urn:microsoft.com/office/officeart/2005/8/layout/hierarchy2"/>
    <dgm:cxn modelId="{573EA6D8-76B5-4527-AEB8-56546B335A88}" type="presParOf" srcId="{5E769FBC-11B1-4F76-87C3-A214C17C426E}" destId="{5B77D8F0-B165-4897-8FB6-5E4F55FE6AB1}" srcOrd="0" destOrd="0" presId="urn:microsoft.com/office/officeart/2005/8/layout/hierarchy2"/>
    <dgm:cxn modelId="{40CE485D-C5D8-48E0-AA58-6678DFC78BD0}" type="presParOf" srcId="{5B77D8F0-B165-4897-8FB6-5E4F55FE6AB1}" destId="{0CA3D732-F5EC-4B50-AB28-1611AADF8AF4}" srcOrd="0" destOrd="0" presId="urn:microsoft.com/office/officeart/2005/8/layout/hierarchy2"/>
    <dgm:cxn modelId="{9EA5632A-A721-4E16-8D8D-655C3A76B21D}" type="presParOf" srcId="{5E769FBC-11B1-4F76-87C3-A214C17C426E}" destId="{CC4E1036-CC8D-476F-AFDA-6AB6E430B5E3}" srcOrd="1" destOrd="0" presId="urn:microsoft.com/office/officeart/2005/8/layout/hierarchy2"/>
    <dgm:cxn modelId="{8449E299-844C-4F71-9BE1-9CC2E312506E}" type="presParOf" srcId="{CC4E1036-CC8D-476F-AFDA-6AB6E430B5E3}" destId="{B96E72B0-D4B1-429B-84FD-E026B427400E}" srcOrd="0" destOrd="0" presId="urn:microsoft.com/office/officeart/2005/8/layout/hierarchy2"/>
    <dgm:cxn modelId="{D4FC26EB-AB99-4264-8C52-362FA943C53C}" type="presParOf" srcId="{CC4E1036-CC8D-476F-AFDA-6AB6E430B5E3}" destId="{498DBABF-AD8A-437A-AA5C-C54933764939}" srcOrd="1" destOrd="0" presId="urn:microsoft.com/office/officeart/2005/8/layout/hierarchy2"/>
    <dgm:cxn modelId="{C2F8B199-522F-449B-A45F-44212362F8EE}" type="presParOf" srcId="{5E769FBC-11B1-4F76-87C3-A214C17C426E}" destId="{4EADAE46-19A2-4C21-8ADD-9EB9136443F5}" srcOrd="2" destOrd="0" presId="urn:microsoft.com/office/officeart/2005/8/layout/hierarchy2"/>
    <dgm:cxn modelId="{F2092736-6BCE-47AF-B543-42C8E1C16BFE}" type="presParOf" srcId="{4EADAE46-19A2-4C21-8ADD-9EB9136443F5}" destId="{2124CA57-7AF1-4421-9DC1-3C7421EEF83F}" srcOrd="0" destOrd="0" presId="urn:microsoft.com/office/officeart/2005/8/layout/hierarchy2"/>
    <dgm:cxn modelId="{BEF44600-55D1-4171-8CFA-D0BD42CF7F27}" type="presParOf" srcId="{5E769FBC-11B1-4F76-87C3-A214C17C426E}" destId="{1E8C39C7-17C4-4855-A8CC-8C16210B2B0B}" srcOrd="3" destOrd="0" presId="urn:microsoft.com/office/officeart/2005/8/layout/hierarchy2"/>
    <dgm:cxn modelId="{B83D83AD-1F5F-4AD7-847A-BB5B2786C08A}" type="presParOf" srcId="{1E8C39C7-17C4-4855-A8CC-8C16210B2B0B}" destId="{5AEF4470-8C6F-4D7F-B8DC-1EB94B92CA35}" srcOrd="0" destOrd="0" presId="urn:microsoft.com/office/officeart/2005/8/layout/hierarchy2"/>
    <dgm:cxn modelId="{28165CF7-C154-4948-B7A4-5F6FC560E49F}" type="presParOf" srcId="{1E8C39C7-17C4-4855-A8CC-8C16210B2B0B}" destId="{17D9382A-14E6-43D2-9653-174668EFB0C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A7FC144-C2B0-417F-9FA9-12CAA9499256}" type="doc">
      <dgm:prSet loTypeId="urn:microsoft.com/office/officeart/2005/8/layout/hierarchy2" loCatId="hierarchy" qsTypeId="urn:microsoft.com/office/officeart/2005/8/quickstyle/simple1" qsCatId="simple" csTypeId="urn:microsoft.com/office/officeart/2005/8/colors/accent1_3" csCatId="accent1" phldr="1"/>
      <dgm:spPr/>
      <dgm:t>
        <a:bodyPr/>
        <a:lstStyle/>
        <a:p>
          <a:endParaRPr lang="it-IT"/>
        </a:p>
      </dgm:t>
    </dgm:pt>
    <dgm:pt modelId="{0109C8C2-95A1-428C-A20F-871F39E7B2DE}">
      <dgm:prSet phldrT="[Testo]" custT="1"/>
      <dgm:spPr>
        <a:solidFill>
          <a:srgbClr val="46637D"/>
        </a:solidFill>
        <a:ln>
          <a:solidFill>
            <a:srgbClr val="46637D"/>
          </a:solidFill>
        </a:ln>
      </dgm:spPr>
      <dgm:t>
        <a:bodyPr/>
        <a:lstStyle/>
        <a:p>
          <a:pPr algn="just">
            <a:buFont typeface="Wingdings" panose="05000000000000000000" pitchFamily="2" charset="2"/>
            <a:buNone/>
          </a:pPr>
          <a:r>
            <a:rPr lang="it-IT" altLang="it-IT" sz="2400" dirty="0">
              <a:latin typeface="Abadi" panose="020B0604020104020204" pitchFamily="34" charset="0"/>
            </a:rPr>
            <a:t>Riguarda i processi decisionali e la pianificazione della risposta. Si riferisce al </a:t>
          </a:r>
          <a:r>
            <a:rPr lang="it-IT" altLang="it-IT" sz="2400" b="1" dirty="0">
              <a:latin typeface="Abadi" panose="020B0604020104020204" pitchFamily="34" charset="0"/>
            </a:rPr>
            <a:t>tempo</a:t>
          </a:r>
          <a:r>
            <a:rPr lang="it-IT" altLang="it-IT" sz="2400" dirty="0">
              <a:latin typeface="Abadi" panose="020B0604020104020204" pitchFamily="34" charset="0"/>
            </a:rPr>
            <a:t> necessario per prendere una decisione in condizioni di incertezza</a:t>
          </a:r>
          <a:r>
            <a:rPr lang="en-GB" altLang="it-IT" sz="2400" dirty="0">
              <a:latin typeface="Abadi" panose="020B0604020104020204" pitchFamily="34" charset="0"/>
            </a:rPr>
            <a:t>. </a:t>
          </a:r>
          <a:endParaRPr lang="it-IT" sz="2400" dirty="0">
            <a:latin typeface="Abadi" panose="020B0604020104020204" pitchFamily="34" charset="0"/>
          </a:endParaRPr>
        </a:p>
      </dgm:t>
    </dgm:pt>
    <dgm:pt modelId="{3DC7355F-5300-459E-A3EB-6BAC0054F89F}" type="parTrans" cxnId="{9B1B80E2-6335-4CA2-B9ED-688E69BAECC9}">
      <dgm:prSet/>
      <dgm:spPr/>
      <dgm:t>
        <a:bodyPr/>
        <a:lstStyle/>
        <a:p>
          <a:endParaRPr lang="it-IT">
            <a:latin typeface="Abadi" panose="020B0604020104020204" pitchFamily="34" charset="0"/>
          </a:endParaRPr>
        </a:p>
      </dgm:t>
    </dgm:pt>
    <dgm:pt modelId="{CECE71E0-3806-4FF9-B992-372765A6F8E2}" type="sibTrans" cxnId="{9B1B80E2-6335-4CA2-B9ED-688E69BAECC9}">
      <dgm:prSet/>
      <dgm:spPr/>
      <dgm:t>
        <a:bodyPr/>
        <a:lstStyle/>
        <a:p>
          <a:endParaRPr lang="it-IT">
            <a:latin typeface="Abadi" panose="020B0604020104020204" pitchFamily="34" charset="0"/>
          </a:endParaRPr>
        </a:p>
      </dgm:t>
    </dgm:pt>
    <dgm:pt modelId="{37F21241-F1A8-450C-A8A6-093A2271D931}">
      <dgm:prSet custT="1"/>
      <dgm:spPr>
        <a:solidFill>
          <a:srgbClr val="6F91AA"/>
        </a:solidFill>
        <a:ln>
          <a:solidFill>
            <a:srgbClr val="6F91AA"/>
          </a:solidFill>
        </a:ln>
      </dgm:spPr>
      <dgm:t>
        <a:bodyPr/>
        <a:lstStyle/>
        <a:p>
          <a:pPr algn="just"/>
          <a:r>
            <a:rPr lang="it-IT" altLang="it-IT" sz="2100" dirty="0">
              <a:latin typeface="Abadi" panose="020B0604020104020204" pitchFamily="34" charset="0"/>
            </a:rPr>
            <a:t>La persona </a:t>
          </a:r>
          <a:r>
            <a:rPr lang="it-IT" altLang="it-IT" sz="2100" b="1" dirty="0">
              <a:latin typeface="Abadi" panose="020B0604020104020204" pitchFamily="34" charset="0"/>
            </a:rPr>
            <a:t>riflessiva</a:t>
          </a:r>
          <a:r>
            <a:rPr lang="it-IT" altLang="it-IT" sz="2100" dirty="0">
              <a:latin typeface="Abadi" panose="020B0604020104020204" pitchFamily="34" charset="0"/>
            </a:rPr>
            <a:t> riflette molto prima di dare una risposta. E’ cauta, perciò risponde in modo più lento e accurato, commettendo meno errori. Prima di iniziare a studiare o a risolvere un problema, tende a pianificare accuratamente le fasi.</a:t>
          </a:r>
          <a:endParaRPr lang="en-GB" altLang="it-IT" sz="2100" dirty="0">
            <a:latin typeface="Abadi" panose="020B0604020104020204" pitchFamily="34" charset="0"/>
          </a:endParaRPr>
        </a:p>
      </dgm:t>
    </dgm:pt>
    <dgm:pt modelId="{F054FBAE-8B15-481E-A605-C6E0EE820D8A}" type="parTrans" cxnId="{0184E298-58E5-4970-B1D9-EE79C12A37B9}">
      <dgm:prSet/>
      <dgm:spPr/>
      <dgm:t>
        <a:bodyPr/>
        <a:lstStyle/>
        <a:p>
          <a:endParaRPr lang="it-IT">
            <a:latin typeface="Abadi" panose="020B0604020104020204" pitchFamily="34" charset="0"/>
          </a:endParaRPr>
        </a:p>
      </dgm:t>
    </dgm:pt>
    <dgm:pt modelId="{1C9C9294-6174-4690-93BE-E650265347CF}" type="sibTrans" cxnId="{0184E298-58E5-4970-B1D9-EE79C12A37B9}">
      <dgm:prSet/>
      <dgm:spPr/>
      <dgm:t>
        <a:bodyPr/>
        <a:lstStyle/>
        <a:p>
          <a:endParaRPr lang="it-IT">
            <a:latin typeface="Abadi" panose="020B0604020104020204" pitchFamily="34" charset="0"/>
          </a:endParaRPr>
        </a:p>
      </dgm:t>
    </dgm:pt>
    <dgm:pt modelId="{4E4E0137-5431-4A47-92FD-482F09DDE0B4}">
      <dgm:prSet custT="1"/>
      <dgm:spPr>
        <a:solidFill>
          <a:srgbClr val="6F91AA"/>
        </a:solidFill>
        <a:ln>
          <a:solidFill>
            <a:srgbClr val="6F91AA"/>
          </a:solidFill>
        </a:ln>
      </dgm:spPr>
      <dgm:t>
        <a:bodyPr/>
        <a:lstStyle/>
        <a:p>
          <a:pPr algn="just"/>
          <a:r>
            <a:rPr lang="it-IT" altLang="it-IT" sz="2100" dirty="0">
              <a:latin typeface="Abadi" panose="020B0604020104020204" pitchFamily="34" charset="0"/>
            </a:rPr>
            <a:t>La persona </a:t>
          </a:r>
          <a:r>
            <a:rPr lang="it-IT" altLang="it-IT" sz="2100" b="1" dirty="0">
              <a:latin typeface="Abadi" panose="020B0604020104020204" pitchFamily="34" charset="0"/>
            </a:rPr>
            <a:t>impulsiva</a:t>
          </a:r>
          <a:r>
            <a:rPr lang="it-IT" altLang="it-IT" sz="2100" dirty="0">
              <a:latin typeface="Abadi" panose="020B0604020104020204" pitchFamily="34" charset="0"/>
            </a:rPr>
            <a:t> dimostra un’inclinazione a rispondere frettolosamente. Considera un minor numero di alternative e raccoglie l’informazione meno sistematicamente e accuratamente rispetto al riflessivo, infatti commette spesso errori.</a:t>
          </a:r>
        </a:p>
      </dgm:t>
    </dgm:pt>
    <dgm:pt modelId="{706D26D1-0486-4CB1-8CD8-147079BDC5A4}" type="parTrans" cxnId="{1D05B268-530C-4A3D-9D26-53FA6090A8C3}">
      <dgm:prSet/>
      <dgm:spPr/>
      <dgm:t>
        <a:bodyPr/>
        <a:lstStyle/>
        <a:p>
          <a:endParaRPr lang="it-IT"/>
        </a:p>
      </dgm:t>
    </dgm:pt>
    <dgm:pt modelId="{DCCC9077-3984-4714-95B0-718671137636}" type="sibTrans" cxnId="{1D05B268-530C-4A3D-9D26-53FA6090A8C3}">
      <dgm:prSet/>
      <dgm:spPr/>
      <dgm:t>
        <a:bodyPr/>
        <a:lstStyle/>
        <a:p>
          <a:endParaRPr lang="it-IT"/>
        </a:p>
      </dgm:t>
    </dgm:pt>
    <dgm:pt modelId="{58EB31B0-6782-4E54-8EF5-E520B15DCA8F}" type="pres">
      <dgm:prSet presAssocID="{AA7FC144-C2B0-417F-9FA9-12CAA9499256}" presName="diagram" presStyleCnt="0">
        <dgm:presLayoutVars>
          <dgm:chPref val="1"/>
          <dgm:dir/>
          <dgm:animOne val="branch"/>
          <dgm:animLvl val="lvl"/>
          <dgm:resizeHandles val="exact"/>
        </dgm:presLayoutVars>
      </dgm:prSet>
      <dgm:spPr/>
    </dgm:pt>
    <dgm:pt modelId="{F2C8D292-A624-4856-B91A-2DD1E025276C}" type="pres">
      <dgm:prSet presAssocID="{0109C8C2-95A1-428C-A20F-871F39E7B2DE}" presName="root1" presStyleCnt="0"/>
      <dgm:spPr/>
    </dgm:pt>
    <dgm:pt modelId="{C4AB6D10-2300-4C18-BEE9-D5128E398ACF}" type="pres">
      <dgm:prSet presAssocID="{0109C8C2-95A1-428C-A20F-871F39E7B2DE}" presName="LevelOneTextNode" presStyleLbl="node0" presStyleIdx="0" presStyleCnt="1" custScaleX="122873" custScaleY="138751" custLinFactNeighborX="8086" custLinFactNeighborY="-622">
        <dgm:presLayoutVars>
          <dgm:chPref val="3"/>
        </dgm:presLayoutVars>
      </dgm:prSet>
      <dgm:spPr/>
    </dgm:pt>
    <dgm:pt modelId="{5EFBC7B7-C942-4E9E-ACCF-25794CA55A6A}" type="pres">
      <dgm:prSet presAssocID="{0109C8C2-95A1-428C-A20F-871F39E7B2DE}" presName="level2hierChild" presStyleCnt="0"/>
      <dgm:spPr/>
    </dgm:pt>
    <dgm:pt modelId="{5B77D8F0-B165-4897-8FB6-5E4F55FE6AB1}" type="pres">
      <dgm:prSet presAssocID="{F054FBAE-8B15-481E-A605-C6E0EE820D8A}" presName="conn2-1" presStyleLbl="parChTrans1D2" presStyleIdx="0" presStyleCnt="2"/>
      <dgm:spPr/>
    </dgm:pt>
    <dgm:pt modelId="{0CA3D732-F5EC-4B50-AB28-1611AADF8AF4}" type="pres">
      <dgm:prSet presAssocID="{F054FBAE-8B15-481E-A605-C6E0EE820D8A}" presName="connTx" presStyleLbl="parChTrans1D2" presStyleIdx="0" presStyleCnt="2"/>
      <dgm:spPr/>
    </dgm:pt>
    <dgm:pt modelId="{CC4E1036-CC8D-476F-AFDA-6AB6E430B5E3}" type="pres">
      <dgm:prSet presAssocID="{37F21241-F1A8-450C-A8A6-093A2271D931}" presName="root2" presStyleCnt="0"/>
      <dgm:spPr/>
    </dgm:pt>
    <dgm:pt modelId="{B96E72B0-D4B1-429B-84FD-E026B427400E}" type="pres">
      <dgm:prSet presAssocID="{37F21241-F1A8-450C-A8A6-093A2271D931}" presName="LevelTwoTextNode" presStyleLbl="node2" presStyleIdx="0" presStyleCnt="2" custScaleX="189489" custLinFactNeighborX="-4993" custLinFactNeighborY="-5630">
        <dgm:presLayoutVars>
          <dgm:chPref val="3"/>
        </dgm:presLayoutVars>
      </dgm:prSet>
      <dgm:spPr/>
    </dgm:pt>
    <dgm:pt modelId="{498DBABF-AD8A-437A-AA5C-C54933764939}" type="pres">
      <dgm:prSet presAssocID="{37F21241-F1A8-450C-A8A6-093A2271D931}" presName="level3hierChild" presStyleCnt="0"/>
      <dgm:spPr/>
    </dgm:pt>
    <dgm:pt modelId="{4BEC14F1-3404-4CED-8913-F9FDE801BFE5}" type="pres">
      <dgm:prSet presAssocID="{706D26D1-0486-4CB1-8CD8-147079BDC5A4}" presName="conn2-1" presStyleLbl="parChTrans1D2" presStyleIdx="1" presStyleCnt="2"/>
      <dgm:spPr/>
    </dgm:pt>
    <dgm:pt modelId="{7C3F08B4-C8C7-4D3C-A25E-8188396B2373}" type="pres">
      <dgm:prSet presAssocID="{706D26D1-0486-4CB1-8CD8-147079BDC5A4}" presName="connTx" presStyleLbl="parChTrans1D2" presStyleIdx="1" presStyleCnt="2"/>
      <dgm:spPr/>
    </dgm:pt>
    <dgm:pt modelId="{937AF70E-35D3-4B3D-AE02-56BBDB9DC19F}" type="pres">
      <dgm:prSet presAssocID="{4E4E0137-5431-4A47-92FD-482F09DDE0B4}" presName="root2" presStyleCnt="0"/>
      <dgm:spPr/>
    </dgm:pt>
    <dgm:pt modelId="{CB2B7EFD-DB61-440B-A4C5-82A4511D365E}" type="pres">
      <dgm:prSet presAssocID="{4E4E0137-5431-4A47-92FD-482F09DDE0B4}" presName="LevelTwoTextNode" presStyleLbl="node2" presStyleIdx="1" presStyleCnt="2" custScaleX="189489" custLinFactNeighborX="-7464" custLinFactNeighborY="1866">
        <dgm:presLayoutVars>
          <dgm:chPref val="3"/>
        </dgm:presLayoutVars>
      </dgm:prSet>
      <dgm:spPr/>
    </dgm:pt>
    <dgm:pt modelId="{0B25FD1D-C7C5-40F1-8F32-52F5D0542DA7}" type="pres">
      <dgm:prSet presAssocID="{4E4E0137-5431-4A47-92FD-482F09DDE0B4}" presName="level3hierChild" presStyleCnt="0"/>
      <dgm:spPr/>
    </dgm:pt>
  </dgm:ptLst>
  <dgm:cxnLst>
    <dgm:cxn modelId="{B178EC04-F2F3-43F1-9B56-078B8E17012C}" type="presOf" srcId="{4E4E0137-5431-4A47-92FD-482F09DDE0B4}" destId="{CB2B7EFD-DB61-440B-A4C5-82A4511D365E}" srcOrd="0" destOrd="0" presId="urn:microsoft.com/office/officeart/2005/8/layout/hierarchy2"/>
    <dgm:cxn modelId="{6708472D-7393-4B4F-B6CE-B1E8F809E5E6}" type="presOf" srcId="{706D26D1-0486-4CB1-8CD8-147079BDC5A4}" destId="{4BEC14F1-3404-4CED-8913-F9FDE801BFE5}" srcOrd="0" destOrd="0" presId="urn:microsoft.com/office/officeart/2005/8/layout/hierarchy2"/>
    <dgm:cxn modelId="{7101B339-CD79-4E52-B3C2-72A58873E95D}" type="presOf" srcId="{37F21241-F1A8-450C-A8A6-093A2271D931}" destId="{B96E72B0-D4B1-429B-84FD-E026B427400E}" srcOrd="0" destOrd="0" presId="urn:microsoft.com/office/officeart/2005/8/layout/hierarchy2"/>
    <dgm:cxn modelId="{5376D43C-7565-4025-8816-6447506039EC}" type="presOf" srcId="{AA7FC144-C2B0-417F-9FA9-12CAA9499256}" destId="{58EB31B0-6782-4E54-8EF5-E520B15DCA8F}" srcOrd="0" destOrd="0" presId="urn:microsoft.com/office/officeart/2005/8/layout/hierarchy2"/>
    <dgm:cxn modelId="{FD05DA67-1806-4DFE-B138-751437AF7C5B}" type="presOf" srcId="{F054FBAE-8B15-481E-A605-C6E0EE820D8A}" destId="{0CA3D732-F5EC-4B50-AB28-1611AADF8AF4}" srcOrd="1" destOrd="0" presId="urn:microsoft.com/office/officeart/2005/8/layout/hierarchy2"/>
    <dgm:cxn modelId="{1D05B268-530C-4A3D-9D26-53FA6090A8C3}" srcId="{0109C8C2-95A1-428C-A20F-871F39E7B2DE}" destId="{4E4E0137-5431-4A47-92FD-482F09DDE0B4}" srcOrd="1" destOrd="0" parTransId="{706D26D1-0486-4CB1-8CD8-147079BDC5A4}" sibTransId="{DCCC9077-3984-4714-95B0-718671137636}"/>
    <dgm:cxn modelId="{0184E298-58E5-4970-B1D9-EE79C12A37B9}" srcId="{0109C8C2-95A1-428C-A20F-871F39E7B2DE}" destId="{37F21241-F1A8-450C-A8A6-093A2271D931}" srcOrd="0" destOrd="0" parTransId="{F054FBAE-8B15-481E-A605-C6E0EE820D8A}" sibTransId="{1C9C9294-6174-4690-93BE-E650265347CF}"/>
    <dgm:cxn modelId="{D8BB0699-01DA-4DA5-B23A-83C04472899B}" type="presOf" srcId="{0109C8C2-95A1-428C-A20F-871F39E7B2DE}" destId="{C4AB6D10-2300-4C18-BEE9-D5128E398ACF}" srcOrd="0" destOrd="0" presId="urn:microsoft.com/office/officeart/2005/8/layout/hierarchy2"/>
    <dgm:cxn modelId="{1DEE91B8-E80F-4AA2-A66E-9EEFA7EF18F8}" type="presOf" srcId="{F054FBAE-8B15-481E-A605-C6E0EE820D8A}" destId="{5B77D8F0-B165-4897-8FB6-5E4F55FE6AB1}" srcOrd="0" destOrd="0" presId="urn:microsoft.com/office/officeart/2005/8/layout/hierarchy2"/>
    <dgm:cxn modelId="{E18886C2-EA36-4B11-ACB6-D0501F6046D1}" type="presOf" srcId="{706D26D1-0486-4CB1-8CD8-147079BDC5A4}" destId="{7C3F08B4-C8C7-4D3C-A25E-8188396B2373}" srcOrd="1" destOrd="0" presId="urn:microsoft.com/office/officeart/2005/8/layout/hierarchy2"/>
    <dgm:cxn modelId="{9B1B80E2-6335-4CA2-B9ED-688E69BAECC9}" srcId="{AA7FC144-C2B0-417F-9FA9-12CAA9499256}" destId="{0109C8C2-95A1-428C-A20F-871F39E7B2DE}" srcOrd="0" destOrd="0" parTransId="{3DC7355F-5300-459E-A3EB-6BAC0054F89F}" sibTransId="{CECE71E0-3806-4FF9-B992-372765A6F8E2}"/>
    <dgm:cxn modelId="{6BC5C0DD-5D94-4000-9E3B-FF8DE03C612D}" type="presParOf" srcId="{58EB31B0-6782-4E54-8EF5-E520B15DCA8F}" destId="{F2C8D292-A624-4856-B91A-2DD1E025276C}" srcOrd="0" destOrd="0" presId="urn:microsoft.com/office/officeart/2005/8/layout/hierarchy2"/>
    <dgm:cxn modelId="{92B1F76F-16AE-4D01-8BF6-80E88094328A}" type="presParOf" srcId="{F2C8D292-A624-4856-B91A-2DD1E025276C}" destId="{C4AB6D10-2300-4C18-BEE9-D5128E398ACF}" srcOrd="0" destOrd="0" presId="urn:microsoft.com/office/officeart/2005/8/layout/hierarchy2"/>
    <dgm:cxn modelId="{92AA1636-C6A3-4108-BC83-5AC15993D94A}" type="presParOf" srcId="{F2C8D292-A624-4856-B91A-2DD1E025276C}" destId="{5EFBC7B7-C942-4E9E-ACCF-25794CA55A6A}" srcOrd="1" destOrd="0" presId="urn:microsoft.com/office/officeart/2005/8/layout/hierarchy2"/>
    <dgm:cxn modelId="{19BCA848-E451-40C9-B3E0-728C668B06D9}" type="presParOf" srcId="{5EFBC7B7-C942-4E9E-ACCF-25794CA55A6A}" destId="{5B77D8F0-B165-4897-8FB6-5E4F55FE6AB1}" srcOrd="0" destOrd="0" presId="urn:microsoft.com/office/officeart/2005/8/layout/hierarchy2"/>
    <dgm:cxn modelId="{AA0AA707-4D50-4FDA-B690-3367E4A805E2}" type="presParOf" srcId="{5B77D8F0-B165-4897-8FB6-5E4F55FE6AB1}" destId="{0CA3D732-F5EC-4B50-AB28-1611AADF8AF4}" srcOrd="0" destOrd="0" presId="urn:microsoft.com/office/officeart/2005/8/layout/hierarchy2"/>
    <dgm:cxn modelId="{763F1C53-001C-4805-939B-452F5E6DFE24}" type="presParOf" srcId="{5EFBC7B7-C942-4E9E-ACCF-25794CA55A6A}" destId="{CC4E1036-CC8D-476F-AFDA-6AB6E430B5E3}" srcOrd="1" destOrd="0" presId="urn:microsoft.com/office/officeart/2005/8/layout/hierarchy2"/>
    <dgm:cxn modelId="{95001FF4-5578-4CAC-9DAC-216BEA25D9B5}" type="presParOf" srcId="{CC4E1036-CC8D-476F-AFDA-6AB6E430B5E3}" destId="{B96E72B0-D4B1-429B-84FD-E026B427400E}" srcOrd="0" destOrd="0" presId="urn:microsoft.com/office/officeart/2005/8/layout/hierarchy2"/>
    <dgm:cxn modelId="{F638CA4B-BB86-411A-BB8C-022714AFE675}" type="presParOf" srcId="{CC4E1036-CC8D-476F-AFDA-6AB6E430B5E3}" destId="{498DBABF-AD8A-437A-AA5C-C54933764939}" srcOrd="1" destOrd="0" presId="urn:microsoft.com/office/officeart/2005/8/layout/hierarchy2"/>
    <dgm:cxn modelId="{953B4DDF-BE09-42A4-8007-0D5C62E4FE00}" type="presParOf" srcId="{5EFBC7B7-C942-4E9E-ACCF-25794CA55A6A}" destId="{4BEC14F1-3404-4CED-8913-F9FDE801BFE5}" srcOrd="2" destOrd="0" presId="urn:microsoft.com/office/officeart/2005/8/layout/hierarchy2"/>
    <dgm:cxn modelId="{C4A11B27-B507-47F6-AB53-9C29E53852D7}" type="presParOf" srcId="{4BEC14F1-3404-4CED-8913-F9FDE801BFE5}" destId="{7C3F08B4-C8C7-4D3C-A25E-8188396B2373}" srcOrd="0" destOrd="0" presId="urn:microsoft.com/office/officeart/2005/8/layout/hierarchy2"/>
    <dgm:cxn modelId="{E36ABC9C-F14C-4BF8-9458-823B6635AB50}" type="presParOf" srcId="{5EFBC7B7-C942-4E9E-ACCF-25794CA55A6A}" destId="{937AF70E-35D3-4B3D-AE02-56BBDB9DC19F}" srcOrd="3" destOrd="0" presId="urn:microsoft.com/office/officeart/2005/8/layout/hierarchy2"/>
    <dgm:cxn modelId="{C5959E0C-F60B-42A2-9231-416C59A43AC1}" type="presParOf" srcId="{937AF70E-35D3-4B3D-AE02-56BBDB9DC19F}" destId="{CB2B7EFD-DB61-440B-A4C5-82A4511D365E}" srcOrd="0" destOrd="0" presId="urn:microsoft.com/office/officeart/2005/8/layout/hierarchy2"/>
    <dgm:cxn modelId="{897DA816-FC8F-45F8-9F1F-65DF7B43CA90}" type="presParOf" srcId="{937AF70E-35D3-4B3D-AE02-56BBDB9DC19F}" destId="{0B25FD1D-C7C5-40F1-8F32-52F5D0542DA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A7FC144-C2B0-417F-9FA9-12CAA9499256}" type="doc">
      <dgm:prSet loTypeId="urn:microsoft.com/office/officeart/2005/8/layout/hierarchy2" loCatId="hierarchy" qsTypeId="urn:microsoft.com/office/officeart/2005/8/quickstyle/simple1" qsCatId="simple" csTypeId="urn:microsoft.com/office/officeart/2005/8/colors/accent1_3" csCatId="accent1" phldr="1"/>
      <dgm:spPr/>
      <dgm:t>
        <a:bodyPr/>
        <a:lstStyle/>
        <a:p>
          <a:endParaRPr lang="it-IT"/>
        </a:p>
      </dgm:t>
    </dgm:pt>
    <dgm:pt modelId="{0109C8C2-95A1-428C-A20F-871F39E7B2DE}">
      <dgm:prSet phldrT="[Testo]" custT="1"/>
      <dgm:spPr>
        <a:solidFill>
          <a:srgbClr val="46637D"/>
        </a:solidFill>
        <a:ln>
          <a:solidFill>
            <a:srgbClr val="46637D"/>
          </a:solidFill>
        </a:ln>
      </dgm:spPr>
      <dgm:t>
        <a:bodyPr/>
        <a:lstStyle/>
        <a:p>
          <a:pPr algn="ctr">
            <a:buFont typeface="Wingdings" panose="05000000000000000000" pitchFamily="2" charset="2"/>
            <a:buNone/>
          </a:pPr>
          <a:r>
            <a:rPr lang="it-IT" altLang="it-IT" sz="2000" dirty="0">
              <a:latin typeface="Abadi" panose="020B0604020104020204" pitchFamily="34" charset="0"/>
            </a:rPr>
            <a:t>La campo dipendenza/ indipendenza si riferisce alla misura in cui un individuo, impegnato in un compito percettivo, si lascia </a:t>
          </a:r>
          <a:r>
            <a:rPr lang="it-IT" altLang="it-IT" sz="2000" b="1" dirty="0">
              <a:latin typeface="Abadi" panose="020B0604020104020204" pitchFamily="34" charset="0"/>
            </a:rPr>
            <a:t>influenzare dal contesto</a:t>
          </a:r>
          <a:r>
            <a:rPr lang="it-IT" altLang="it-IT" sz="2000" dirty="0">
              <a:latin typeface="Abadi" panose="020B0604020104020204" pitchFamily="34" charset="0"/>
            </a:rPr>
            <a:t>.</a:t>
          </a:r>
        </a:p>
      </dgm:t>
    </dgm:pt>
    <dgm:pt modelId="{3DC7355F-5300-459E-A3EB-6BAC0054F89F}" type="parTrans" cxnId="{9B1B80E2-6335-4CA2-B9ED-688E69BAECC9}">
      <dgm:prSet/>
      <dgm:spPr/>
      <dgm:t>
        <a:bodyPr/>
        <a:lstStyle/>
        <a:p>
          <a:endParaRPr lang="it-IT" sz="1200">
            <a:latin typeface="Abadi" panose="020B0604020104020204" pitchFamily="34" charset="0"/>
          </a:endParaRPr>
        </a:p>
      </dgm:t>
    </dgm:pt>
    <dgm:pt modelId="{CECE71E0-3806-4FF9-B992-372765A6F8E2}" type="sibTrans" cxnId="{9B1B80E2-6335-4CA2-B9ED-688E69BAECC9}">
      <dgm:prSet/>
      <dgm:spPr/>
      <dgm:t>
        <a:bodyPr/>
        <a:lstStyle/>
        <a:p>
          <a:endParaRPr lang="it-IT" sz="1200">
            <a:latin typeface="Abadi" panose="020B0604020104020204" pitchFamily="34" charset="0"/>
          </a:endParaRPr>
        </a:p>
      </dgm:t>
    </dgm:pt>
    <dgm:pt modelId="{52D2080C-CD36-476E-9799-BC6879085AA4}">
      <dgm:prSet custT="1"/>
      <dgm:spPr>
        <a:solidFill>
          <a:srgbClr val="6F91AA"/>
        </a:solidFill>
        <a:ln>
          <a:solidFill>
            <a:srgbClr val="6F91AA"/>
          </a:solidFill>
        </a:ln>
      </dgm:spPr>
      <dgm:t>
        <a:bodyPr/>
        <a:lstStyle/>
        <a:p>
          <a:pPr algn="ctr"/>
          <a:r>
            <a:rPr lang="it-IT" altLang="it-IT" sz="2000" dirty="0">
              <a:latin typeface="Abadi" panose="020B0604020104020204" pitchFamily="34" charset="0"/>
            </a:rPr>
            <a:t>Il concetto chiave è quello della </a:t>
          </a:r>
          <a:r>
            <a:rPr lang="it-IT" altLang="it-IT" sz="2000" b="1" dirty="0">
              <a:latin typeface="Abadi" panose="020B0604020104020204" pitchFamily="34" charset="0"/>
            </a:rPr>
            <a:t>distraibilità</a:t>
          </a:r>
          <a:r>
            <a:rPr lang="it-IT" altLang="it-IT" sz="2000" dirty="0">
              <a:latin typeface="Abadi" panose="020B0604020104020204" pitchFamily="34" charset="0"/>
            </a:rPr>
            <a:t>, cioè dal grado in cui l’individuo dirige e mantiene l’attenzione selettivamente su stimoli rilevanti, inibendo la percezione di quelli irrilevanti o distraenti.</a:t>
          </a:r>
        </a:p>
      </dgm:t>
    </dgm:pt>
    <dgm:pt modelId="{412566B9-56A5-4BFF-BB6E-04E55E9687C3}" type="parTrans" cxnId="{44CA6AFF-683A-42F3-89A3-8860F35CDC6A}">
      <dgm:prSet custT="1"/>
      <dgm:spPr/>
      <dgm:t>
        <a:bodyPr/>
        <a:lstStyle/>
        <a:p>
          <a:endParaRPr lang="it-IT" sz="1200">
            <a:latin typeface="Abadi" panose="020B0604020104020204" pitchFamily="34" charset="0"/>
          </a:endParaRPr>
        </a:p>
      </dgm:t>
    </dgm:pt>
    <dgm:pt modelId="{375707EA-136F-44DC-AB03-B20A4E4AF3C4}" type="sibTrans" cxnId="{44CA6AFF-683A-42F3-89A3-8860F35CDC6A}">
      <dgm:prSet/>
      <dgm:spPr/>
      <dgm:t>
        <a:bodyPr/>
        <a:lstStyle/>
        <a:p>
          <a:endParaRPr lang="it-IT" sz="1200">
            <a:latin typeface="Abadi" panose="020B0604020104020204" pitchFamily="34" charset="0"/>
          </a:endParaRPr>
        </a:p>
      </dgm:t>
    </dgm:pt>
    <dgm:pt modelId="{37F21241-F1A8-450C-A8A6-093A2271D931}">
      <dgm:prSet custT="1"/>
      <dgm:spPr>
        <a:solidFill>
          <a:srgbClr val="A4CDE4"/>
        </a:solidFill>
        <a:ln>
          <a:solidFill>
            <a:srgbClr val="A4CDE4"/>
          </a:solidFill>
        </a:ln>
      </dgm:spPr>
      <dgm:t>
        <a:bodyPr/>
        <a:lstStyle/>
        <a:p>
          <a:pPr algn="just"/>
          <a:r>
            <a:rPr lang="it-IT" altLang="it-IT" sz="2000" dirty="0">
              <a:solidFill>
                <a:schemeClr val="tx1"/>
              </a:solidFill>
              <a:latin typeface="Abadi" panose="020B0604020104020204" pitchFamily="34" charset="0"/>
            </a:rPr>
            <a:t>Chi adotta uno stile </a:t>
          </a:r>
          <a:r>
            <a:rPr lang="it-IT" altLang="it-IT" sz="2000" b="1" dirty="0">
              <a:solidFill>
                <a:schemeClr val="tx1"/>
              </a:solidFill>
              <a:latin typeface="Abadi" panose="020B0604020104020204" pitchFamily="34" charset="0"/>
            </a:rPr>
            <a:t>indipendente</a:t>
          </a:r>
          <a:r>
            <a:rPr lang="it-IT" altLang="it-IT" sz="2000" dirty="0">
              <a:solidFill>
                <a:schemeClr val="tx1"/>
              </a:solidFill>
              <a:latin typeface="Abadi" panose="020B0604020104020204" pitchFamily="34" charset="0"/>
            </a:rPr>
            <a:t> dal campo tende ad isolare i singoli argomenti dal resto: quando studia identifica i concetti fondamentali e li impara senza preoccuparsi di collegarli. La sua analiticità lo rende abile nelle strategie di rielaborazione. Appare motivato internamente e dotato di flessibilità. Si trova più a suo agio con un’attività di studio individuale. </a:t>
          </a:r>
          <a:endParaRPr lang="en-GB" altLang="it-IT" sz="2000" dirty="0">
            <a:solidFill>
              <a:schemeClr val="tx1"/>
            </a:solidFill>
            <a:latin typeface="Abadi" panose="020B0604020104020204" pitchFamily="34" charset="0"/>
          </a:endParaRPr>
        </a:p>
      </dgm:t>
    </dgm:pt>
    <dgm:pt modelId="{F054FBAE-8B15-481E-A605-C6E0EE820D8A}" type="parTrans" cxnId="{0184E298-58E5-4970-B1D9-EE79C12A37B9}">
      <dgm:prSet custT="1"/>
      <dgm:spPr/>
      <dgm:t>
        <a:bodyPr/>
        <a:lstStyle/>
        <a:p>
          <a:endParaRPr lang="it-IT" sz="1200">
            <a:latin typeface="Abadi" panose="020B0604020104020204" pitchFamily="34" charset="0"/>
          </a:endParaRPr>
        </a:p>
      </dgm:t>
    </dgm:pt>
    <dgm:pt modelId="{1C9C9294-6174-4690-93BE-E650265347CF}" type="sibTrans" cxnId="{0184E298-58E5-4970-B1D9-EE79C12A37B9}">
      <dgm:prSet/>
      <dgm:spPr/>
      <dgm:t>
        <a:bodyPr/>
        <a:lstStyle/>
        <a:p>
          <a:endParaRPr lang="it-IT" sz="1200">
            <a:latin typeface="Abadi" panose="020B0604020104020204" pitchFamily="34" charset="0"/>
          </a:endParaRPr>
        </a:p>
      </dgm:t>
    </dgm:pt>
    <dgm:pt modelId="{1D6C804A-024F-40DE-BC55-AAA7AF69D338}">
      <dgm:prSet custT="1"/>
      <dgm:spPr>
        <a:solidFill>
          <a:srgbClr val="A4CDE4"/>
        </a:solidFill>
        <a:ln>
          <a:solidFill>
            <a:srgbClr val="A4CDE4"/>
          </a:solidFill>
        </a:ln>
      </dgm:spPr>
      <dgm:t>
        <a:bodyPr/>
        <a:lstStyle/>
        <a:p>
          <a:pPr algn="just"/>
          <a:r>
            <a:rPr lang="it-IT" altLang="it-IT" sz="2000" dirty="0">
              <a:solidFill>
                <a:schemeClr val="tx1"/>
              </a:solidFill>
              <a:latin typeface="Abadi" panose="020B0604020104020204" pitchFamily="34" charset="0"/>
            </a:rPr>
            <a:t>Chi adotta uno stile </a:t>
          </a:r>
          <a:r>
            <a:rPr lang="it-IT" altLang="it-IT" sz="2000" b="1" dirty="0">
              <a:solidFill>
                <a:schemeClr val="tx1"/>
              </a:solidFill>
              <a:latin typeface="Abadi" panose="020B0604020104020204" pitchFamily="34" charset="0"/>
            </a:rPr>
            <a:t>dipendente</a:t>
          </a:r>
          <a:r>
            <a:rPr lang="it-IT" altLang="it-IT" sz="2000" dirty="0">
              <a:solidFill>
                <a:schemeClr val="tx1"/>
              </a:solidFill>
              <a:latin typeface="Abadi" panose="020B0604020104020204" pitchFamily="34" charset="0"/>
            </a:rPr>
            <a:t> dal campo tende ad esaltare i collegamenti tra l’argomento ed il contesto e pone l’accento sulle relazioni tra i concetti. Evidenzia difficoltà ad isolare le figure dai contesti. Preferisce un tipo di apprendimento cooperativo, dove ci siano continue interazioni con i compagni.</a:t>
          </a:r>
        </a:p>
      </dgm:t>
    </dgm:pt>
    <dgm:pt modelId="{3E375FE1-421B-47D0-BB94-B55D27FAAE68}" type="parTrans" cxnId="{BFEAFCBD-6843-4FC9-8D6E-BAE807096253}">
      <dgm:prSet custT="1"/>
      <dgm:spPr/>
      <dgm:t>
        <a:bodyPr/>
        <a:lstStyle/>
        <a:p>
          <a:endParaRPr lang="it-IT" sz="1200"/>
        </a:p>
      </dgm:t>
    </dgm:pt>
    <dgm:pt modelId="{AF3C72A6-3FBD-402B-AD83-62A3791EA54D}" type="sibTrans" cxnId="{BFEAFCBD-6843-4FC9-8D6E-BAE807096253}">
      <dgm:prSet/>
      <dgm:spPr/>
      <dgm:t>
        <a:bodyPr/>
        <a:lstStyle/>
        <a:p>
          <a:endParaRPr lang="it-IT" sz="1200"/>
        </a:p>
      </dgm:t>
    </dgm:pt>
    <dgm:pt modelId="{58EB31B0-6782-4E54-8EF5-E520B15DCA8F}" type="pres">
      <dgm:prSet presAssocID="{AA7FC144-C2B0-417F-9FA9-12CAA9499256}" presName="diagram" presStyleCnt="0">
        <dgm:presLayoutVars>
          <dgm:chPref val="1"/>
          <dgm:dir/>
          <dgm:animOne val="branch"/>
          <dgm:animLvl val="lvl"/>
          <dgm:resizeHandles val="exact"/>
        </dgm:presLayoutVars>
      </dgm:prSet>
      <dgm:spPr/>
    </dgm:pt>
    <dgm:pt modelId="{F2C8D292-A624-4856-B91A-2DD1E025276C}" type="pres">
      <dgm:prSet presAssocID="{0109C8C2-95A1-428C-A20F-871F39E7B2DE}" presName="root1" presStyleCnt="0"/>
      <dgm:spPr/>
    </dgm:pt>
    <dgm:pt modelId="{C4AB6D10-2300-4C18-BEE9-D5128E398ACF}" type="pres">
      <dgm:prSet presAssocID="{0109C8C2-95A1-428C-A20F-871F39E7B2DE}" presName="LevelOneTextNode" presStyleLbl="node0" presStyleIdx="0" presStyleCnt="1" custScaleY="358912">
        <dgm:presLayoutVars>
          <dgm:chPref val="3"/>
        </dgm:presLayoutVars>
      </dgm:prSet>
      <dgm:spPr/>
    </dgm:pt>
    <dgm:pt modelId="{5EFBC7B7-C942-4E9E-ACCF-25794CA55A6A}" type="pres">
      <dgm:prSet presAssocID="{0109C8C2-95A1-428C-A20F-871F39E7B2DE}" presName="level2hierChild" presStyleCnt="0"/>
      <dgm:spPr/>
    </dgm:pt>
    <dgm:pt modelId="{0A766FC9-1F5A-4244-ACB2-F9C79FA38685}" type="pres">
      <dgm:prSet presAssocID="{412566B9-56A5-4BFF-BB6E-04E55E9687C3}" presName="conn2-1" presStyleLbl="parChTrans1D2" presStyleIdx="0" presStyleCnt="1"/>
      <dgm:spPr/>
    </dgm:pt>
    <dgm:pt modelId="{994F1B35-6149-44AC-89B1-4077B54266D8}" type="pres">
      <dgm:prSet presAssocID="{412566B9-56A5-4BFF-BB6E-04E55E9687C3}" presName="connTx" presStyleLbl="parChTrans1D2" presStyleIdx="0" presStyleCnt="1"/>
      <dgm:spPr/>
    </dgm:pt>
    <dgm:pt modelId="{4678FDDE-69E0-4C53-92A1-5A8BC7F21F86}" type="pres">
      <dgm:prSet presAssocID="{52D2080C-CD36-476E-9799-BC6879085AA4}" presName="root2" presStyleCnt="0"/>
      <dgm:spPr/>
    </dgm:pt>
    <dgm:pt modelId="{0E510C9E-5B0B-4265-B5C7-432143BFCE9D}" type="pres">
      <dgm:prSet presAssocID="{52D2080C-CD36-476E-9799-BC6879085AA4}" presName="LevelTwoTextNode" presStyleLbl="node2" presStyleIdx="0" presStyleCnt="1" custScaleX="117382" custScaleY="403619" custLinFactNeighborX="-13412">
        <dgm:presLayoutVars>
          <dgm:chPref val="3"/>
        </dgm:presLayoutVars>
      </dgm:prSet>
      <dgm:spPr/>
    </dgm:pt>
    <dgm:pt modelId="{5E769FBC-11B1-4F76-87C3-A214C17C426E}" type="pres">
      <dgm:prSet presAssocID="{52D2080C-CD36-476E-9799-BC6879085AA4}" presName="level3hierChild" presStyleCnt="0"/>
      <dgm:spPr/>
    </dgm:pt>
    <dgm:pt modelId="{5B77D8F0-B165-4897-8FB6-5E4F55FE6AB1}" type="pres">
      <dgm:prSet presAssocID="{F054FBAE-8B15-481E-A605-C6E0EE820D8A}" presName="conn2-1" presStyleLbl="parChTrans1D3" presStyleIdx="0" presStyleCnt="2"/>
      <dgm:spPr/>
    </dgm:pt>
    <dgm:pt modelId="{0CA3D732-F5EC-4B50-AB28-1611AADF8AF4}" type="pres">
      <dgm:prSet presAssocID="{F054FBAE-8B15-481E-A605-C6E0EE820D8A}" presName="connTx" presStyleLbl="parChTrans1D3" presStyleIdx="0" presStyleCnt="2"/>
      <dgm:spPr/>
    </dgm:pt>
    <dgm:pt modelId="{CC4E1036-CC8D-476F-AFDA-6AB6E430B5E3}" type="pres">
      <dgm:prSet presAssocID="{37F21241-F1A8-450C-A8A6-093A2271D931}" presName="root2" presStyleCnt="0"/>
      <dgm:spPr/>
    </dgm:pt>
    <dgm:pt modelId="{B96E72B0-D4B1-429B-84FD-E026B427400E}" type="pres">
      <dgm:prSet presAssocID="{37F21241-F1A8-450C-A8A6-093A2271D931}" presName="LevelTwoTextNode" presStyleLbl="node3" presStyleIdx="0" presStyleCnt="2" custScaleX="333233" custScaleY="213884" custLinFactNeighborX="-31273" custLinFactNeighborY="6305">
        <dgm:presLayoutVars>
          <dgm:chPref val="3"/>
        </dgm:presLayoutVars>
      </dgm:prSet>
      <dgm:spPr/>
    </dgm:pt>
    <dgm:pt modelId="{498DBABF-AD8A-437A-AA5C-C54933764939}" type="pres">
      <dgm:prSet presAssocID="{37F21241-F1A8-450C-A8A6-093A2271D931}" presName="level3hierChild" presStyleCnt="0"/>
      <dgm:spPr/>
    </dgm:pt>
    <dgm:pt modelId="{3588BCA5-A774-4D12-B533-8FC4D536AAC5}" type="pres">
      <dgm:prSet presAssocID="{3E375FE1-421B-47D0-BB94-B55D27FAAE68}" presName="conn2-1" presStyleLbl="parChTrans1D3" presStyleIdx="1" presStyleCnt="2"/>
      <dgm:spPr/>
    </dgm:pt>
    <dgm:pt modelId="{9F9887BF-A73E-460D-8029-4A278363C06A}" type="pres">
      <dgm:prSet presAssocID="{3E375FE1-421B-47D0-BB94-B55D27FAAE68}" presName="connTx" presStyleLbl="parChTrans1D3" presStyleIdx="1" presStyleCnt="2"/>
      <dgm:spPr/>
    </dgm:pt>
    <dgm:pt modelId="{4C17289E-C4F7-46CC-98FD-C442BA94B4B3}" type="pres">
      <dgm:prSet presAssocID="{1D6C804A-024F-40DE-BC55-AAA7AF69D338}" presName="root2" presStyleCnt="0"/>
      <dgm:spPr/>
    </dgm:pt>
    <dgm:pt modelId="{7F26ED7E-230C-4890-89D4-3A0DDB127D1F}" type="pres">
      <dgm:prSet presAssocID="{1D6C804A-024F-40DE-BC55-AAA7AF69D338}" presName="LevelTwoTextNode" presStyleLbl="node3" presStyleIdx="1" presStyleCnt="2" custScaleX="334308" custScaleY="209221" custLinFactNeighborX="-30450" custLinFactNeighborY="-1646">
        <dgm:presLayoutVars>
          <dgm:chPref val="3"/>
        </dgm:presLayoutVars>
      </dgm:prSet>
      <dgm:spPr/>
    </dgm:pt>
    <dgm:pt modelId="{29C7EBA1-EC03-431F-A022-DB612331C5E9}" type="pres">
      <dgm:prSet presAssocID="{1D6C804A-024F-40DE-BC55-AAA7AF69D338}" presName="level3hierChild" presStyleCnt="0"/>
      <dgm:spPr/>
    </dgm:pt>
  </dgm:ptLst>
  <dgm:cxnLst>
    <dgm:cxn modelId="{2D26230C-7074-4D96-A5B5-B2A65DC2EB31}" type="presOf" srcId="{3E375FE1-421B-47D0-BB94-B55D27FAAE68}" destId="{9F9887BF-A73E-460D-8029-4A278363C06A}" srcOrd="1" destOrd="0" presId="urn:microsoft.com/office/officeart/2005/8/layout/hierarchy2"/>
    <dgm:cxn modelId="{C5EB4B11-596B-4904-B201-114150B6F262}" type="presOf" srcId="{1D6C804A-024F-40DE-BC55-AAA7AF69D338}" destId="{7F26ED7E-230C-4890-89D4-3A0DDB127D1F}" srcOrd="0" destOrd="0" presId="urn:microsoft.com/office/officeart/2005/8/layout/hierarchy2"/>
    <dgm:cxn modelId="{64B4E62B-714C-4A3A-983C-69757918D938}" type="presOf" srcId="{412566B9-56A5-4BFF-BB6E-04E55E9687C3}" destId="{994F1B35-6149-44AC-89B1-4077B54266D8}" srcOrd="1" destOrd="0" presId="urn:microsoft.com/office/officeart/2005/8/layout/hierarchy2"/>
    <dgm:cxn modelId="{5019B330-BA53-4BDD-BC5C-B0170B9E9C49}" type="presOf" srcId="{3E375FE1-421B-47D0-BB94-B55D27FAAE68}" destId="{3588BCA5-A774-4D12-B533-8FC4D536AAC5}" srcOrd="0" destOrd="0" presId="urn:microsoft.com/office/officeart/2005/8/layout/hierarchy2"/>
    <dgm:cxn modelId="{5376D43C-7565-4025-8816-6447506039EC}" type="presOf" srcId="{AA7FC144-C2B0-417F-9FA9-12CAA9499256}" destId="{58EB31B0-6782-4E54-8EF5-E520B15DCA8F}" srcOrd="0" destOrd="0" presId="urn:microsoft.com/office/officeart/2005/8/layout/hierarchy2"/>
    <dgm:cxn modelId="{2148064E-E026-499A-879F-0547ED0A07EE}" type="presOf" srcId="{52D2080C-CD36-476E-9799-BC6879085AA4}" destId="{0E510C9E-5B0B-4265-B5C7-432143BFCE9D}" srcOrd="0" destOrd="0" presId="urn:microsoft.com/office/officeart/2005/8/layout/hierarchy2"/>
    <dgm:cxn modelId="{CF24AA8D-6331-43C8-9414-ABCC55C5DEA1}" type="presOf" srcId="{F054FBAE-8B15-481E-A605-C6E0EE820D8A}" destId="{0CA3D732-F5EC-4B50-AB28-1611AADF8AF4}" srcOrd="1" destOrd="0" presId="urn:microsoft.com/office/officeart/2005/8/layout/hierarchy2"/>
    <dgm:cxn modelId="{0184E298-58E5-4970-B1D9-EE79C12A37B9}" srcId="{52D2080C-CD36-476E-9799-BC6879085AA4}" destId="{37F21241-F1A8-450C-A8A6-093A2271D931}" srcOrd="0" destOrd="0" parTransId="{F054FBAE-8B15-481E-A605-C6E0EE820D8A}" sibTransId="{1C9C9294-6174-4690-93BE-E650265347CF}"/>
    <dgm:cxn modelId="{D8BB0699-01DA-4DA5-B23A-83C04472899B}" type="presOf" srcId="{0109C8C2-95A1-428C-A20F-871F39E7B2DE}" destId="{C4AB6D10-2300-4C18-BEE9-D5128E398ACF}" srcOrd="0" destOrd="0" presId="urn:microsoft.com/office/officeart/2005/8/layout/hierarchy2"/>
    <dgm:cxn modelId="{C9878FB6-2CA9-4421-AEA1-D692D9EAA6A9}" type="presOf" srcId="{412566B9-56A5-4BFF-BB6E-04E55E9687C3}" destId="{0A766FC9-1F5A-4244-ACB2-F9C79FA38685}" srcOrd="0" destOrd="0" presId="urn:microsoft.com/office/officeart/2005/8/layout/hierarchy2"/>
    <dgm:cxn modelId="{34E4BABC-B95F-4D5C-A80C-D913D3F3780B}" type="presOf" srcId="{F054FBAE-8B15-481E-A605-C6E0EE820D8A}" destId="{5B77D8F0-B165-4897-8FB6-5E4F55FE6AB1}" srcOrd="0" destOrd="0" presId="urn:microsoft.com/office/officeart/2005/8/layout/hierarchy2"/>
    <dgm:cxn modelId="{BFEAFCBD-6843-4FC9-8D6E-BAE807096253}" srcId="{52D2080C-CD36-476E-9799-BC6879085AA4}" destId="{1D6C804A-024F-40DE-BC55-AAA7AF69D338}" srcOrd="1" destOrd="0" parTransId="{3E375FE1-421B-47D0-BB94-B55D27FAAE68}" sibTransId="{AF3C72A6-3FBD-402B-AD83-62A3791EA54D}"/>
    <dgm:cxn modelId="{9B1B80E2-6335-4CA2-B9ED-688E69BAECC9}" srcId="{AA7FC144-C2B0-417F-9FA9-12CAA9499256}" destId="{0109C8C2-95A1-428C-A20F-871F39E7B2DE}" srcOrd="0" destOrd="0" parTransId="{3DC7355F-5300-459E-A3EB-6BAC0054F89F}" sibTransId="{CECE71E0-3806-4FF9-B992-372765A6F8E2}"/>
    <dgm:cxn modelId="{2BB08DF8-E8DD-4061-B0DF-DD7CBEB7C718}" type="presOf" srcId="{37F21241-F1A8-450C-A8A6-093A2271D931}" destId="{B96E72B0-D4B1-429B-84FD-E026B427400E}" srcOrd="0" destOrd="0" presId="urn:microsoft.com/office/officeart/2005/8/layout/hierarchy2"/>
    <dgm:cxn modelId="{44CA6AFF-683A-42F3-89A3-8860F35CDC6A}" srcId="{0109C8C2-95A1-428C-A20F-871F39E7B2DE}" destId="{52D2080C-CD36-476E-9799-BC6879085AA4}" srcOrd="0" destOrd="0" parTransId="{412566B9-56A5-4BFF-BB6E-04E55E9687C3}" sibTransId="{375707EA-136F-44DC-AB03-B20A4E4AF3C4}"/>
    <dgm:cxn modelId="{6BC5C0DD-5D94-4000-9E3B-FF8DE03C612D}" type="presParOf" srcId="{58EB31B0-6782-4E54-8EF5-E520B15DCA8F}" destId="{F2C8D292-A624-4856-B91A-2DD1E025276C}" srcOrd="0" destOrd="0" presId="urn:microsoft.com/office/officeart/2005/8/layout/hierarchy2"/>
    <dgm:cxn modelId="{92B1F76F-16AE-4D01-8BF6-80E88094328A}" type="presParOf" srcId="{F2C8D292-A624-4856-B91A-2DD1E025276C}" destId="{C4AB6D10-2300-4C18-BEE9-D5128E398ACF}" srcOrd="0" destOrd="0" presId="urn:microsoft.com/office/officeart/2005/8/layout/hierarchy2"/>
    <dgm:cxn modelId="{92AA1636-C6A3-4108-BC83-5AC15993D94A}" type="presParOf" srcId="{F2C8D292-A624-4856-B91A-2DD1E025276C}" destId="{5EFBC7B7-C942-4E9E-ACCF-25794CA55A6A}" srcOrd="1" destOrd="0" presId="urn:microsoft.com/office/officeart/2005/8/layout/hierarchy2"/>
    <dgm:cxn modelId="{46B88371-848C-4C41-8D60-348D75B3B1AB}" type="presParOf" srcId="{5EFBC7B7-C942-4E9E-ACCF-25794CA55A6A}" destId="{0A766FC9-1F5A-4244-ACB2-F9C79FA38685}" srcOrd="0" destOrd="0" presId="urn:microsoft.com/office/officeart/2005/8/layout/hierarchy2"/>
    <dgm:cxn modelId="{25B5CD0F-C429-4E9E-A7CA-7CEABAD436DC}" type="presParOf" srcId="{0A766FC9-1F5A-4244-ACB2-F9C79FA38685}" destId="{994F1B35-6149-44AC-89B1-4077B54266D8}" srcOrd="0" destOrd="0" presId="urn:microsoft.com/office/officeart/2005/8/layout/hierarchy2"/>
    <dgm:cxn modelId="{E7128EC8-8EAB-4EC4-B032-0F32FA8A4658}" type="presParOf" srcId="{5EFBC7B7-C942-4E9E-ACCF-25794CA55A6A}" destId="{4678FDDE-69E0-4C53-92A1-5A8BC7F21F86}" srcOrd="1" destOrd="0" presId="urn:microsoft.com/office/officeart/2005/8/layout/hierarchy2"/>
    <dgm:cxn modelId="{1BA520A5-7038-4B7E-906C-4E69920DA09C}" type="presParOf" srcId="{4678FDDE-69E0-4C53-92A1-5A8BC7F21F86}" destId="{0E510C9E-5B0B-4265-B5C7-432143BFCE9D}" srcOrd="0" destOrd="0" presId="urn:microsoft.com/office/officeart/2005/8/layout/hierarchy2"/>
    <dgm:cxn modelId="{DF42BB69-B9B9-4444-9882-485686785FE7}" type="presParOf" srcId="{4678FDDE-69E0-4C53-92A1-5A8BC7F21F86}" destId="{5E769FBC-11B1-4F76-87C3-A214C17C426E}" srcOrd="1" destOrd="0" presId="urn:microsoft.com/office/officeart/2005/8/layout/hierarchy2"/>
    <dgm:cxn modelId="{573EA6D8-76B5-4527-AEB8-56546B335A88}" type="presParOf" srcId="{5E769FBC-11B1-4F76-87C3-A214C17C426E}" destId="{5B77D8F0-B165-4897-8FB6-5E4F55FE6AB1}" srcOrd="0" destOrd="0" presId="urn:microsoft.com/office/officeart/2005/8/layout/hierarchy2"/>
    <dgm:cxn modelId="{40CE485D-C5D8-48E0-AA58-6678DFC78BD0}" type="presParOf" srcId="{5B77D8F0-B165-4897-8FB6-5E4F55FE6AB1}" destId="{0CA3D732-F5EC-4B50-AB28-1611AADF8AF4}" srcOrd="0" destOrd="0" presId="urn:microsoft.com/office/officeart/2005/8/layout/hierarchy2"/>
    <dgm:cxn modelId="{9EA5632A-A721-4E16-8D8D-655C3A76B21D}" type="presParOf" srcId="{5E769FBC-11B1-4F76-87C3-A214C17C426E}" destId="{CC4E1036-CC8D-476F-AFDA-6AB6E430B5E3}" srcOrd="1" destOrd="0" presId="urn:microsoft.com/office/officeart/2005/8/layout/hierarchy2"/>
    <dgm:cxn modelId="{8449E299-844C-4F71-9BE1-9CC2E312506E}" type="presParOf" srcId="{CC4E1036-CC8D-476F-AFDA-6AB6E430B5E3}" destId="{B96E72B0-D4B1-429B-84FD-E026B427400E}" srcOrd="0" destOrd="0" presId="urn:microsoft.com/office/officeart/2005/8/layout/hierarchy2"/>
    <dgm:cxn modelId="{D4FC26EB-AB99-4264-8C52-362FA943C53C}" type="presParOf" srcId="{CC4E1036-CC8D-476F-AFDA-6AB6E430B5E3}" destId="{498DBABF-AD8A-437A-AA5C-C54933764939}" srcOrd="1" destOrd="0" presId="urn:microsoft.com/office/officeart/2005/8/layout/hierarchy2"/>
    <dgm:cxn modelId="{539E8853-39FD-4FC7-8139-39444E955A9A}" type="presParOf" srcId="{5E769FBC-11B1-4F76-87C3-A214C17C426E}" destId="{3588BCA5-A774-4D12-B533-8FC4D536AAC5}" srcOrd="2" destOrd="0" presId="urn:microsoft.com/office/officeart/2005/8/layout/hierarchy2"/>
    <dgm:cxn modelId="{94DF2236-43CD-4FB9-A849-E0BBFCDFED6E}" type="presParOf" srcId="{3588BCA5-A774-4D12-B533-8FC4D536AAC5}" destId="{9F9887BF-A73E-460D-8029-4A278363C06A}" srcOrd="0" destOrd="0" presId="urn:microsoft.com/office/officeart/2005/8/layout/hierarchy2"/>
    <dgm:cxn modelId="{61B4E757-C816-4B93-B9A2-85D69E58AEE3}" type="presParOf" srcId="{5E769FBC-11B1-4F76-87C3-A214C17C426E}" destId="{4C17289E-C4F7-46CC-98FD-C442BA94B4B3}" srcOrd="3" destOrd="0" presId="urn:microsoft.com/office/officeart/2005/8/layout/hierarchy2"/>
    <dgm:cxn modelId="{3E9BE909-AD58-4653-BBE7-63082D58BAF2}" type="presParOf" srcId="{4C17289E-C4F7-46CC-98FD-C442BA94B4B3}" destId="{7F26ED7E-230C-4890-89D4-3A0DDB127D1F}" srcOrd="0" destOrd="0" presId="urn:microsoft.com/office/officeart/2005/8/layout/hierarchy2"/>
    <dgm:cxn modelId="{C46E6071-B760-401E-9D19-CA2CBF727F3E}" type="presParOf" srcId="{4C17289E-C4F7-46CC-98FD-C442BA94B4B3}" destId="{29C7EBA1-EC03-431F-A022-DB612331C5E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A7FC144-C2B0-417F-9FA9-12CAA9499256}" type="doc">
      <dgm:prSet loTypeId="urn:microsoft.com/office/officeart/2005/8/layout/hierarchy2" loCatId="hierarchy" qsTypeId="urn:microsoft.com/office/officeart/2005/8/quickstyle/simple1" qsCatId="simple" csTypeId="urn:microsoft.com/office/officeart/2005/8/colors/accent1_3" csCatId="accent1" phldr="1"/>
      <dgm:spPr/>
      <dgm:t>
        <a:bodyPr/>
        <a:lstStyle/>
        <a:p>
          <a:endParaRPr lang="it-IT"/>
        </a:p>
      </dgm:t>
    </dgm:pt>
    <dgm:pt modelId="{0109C8C2-95A1-428C-A20F-871F39E7B2DE}">
      <dgm:prSet phldrT="[Testo]" custT="1"/>
      <dgm:spPr>
        <a:solidFill>
          <a:srgbClr val="46637D"/>
        </a:solidFill>
        <a:ln>
          <a:solidFill>
            <a:srgbClr val="46637D"/>
          </a:solidFill>
        </a:ln>
      </dgm:spPr>
      <dgm:t>
        <a:bodyPr/>
        <a:lstStyle/>
        <a:p>
          <a:pPr>
            <a:buFont typeface="Wingdings" panose="05000000000000000000" pitchFamily="2" charset="2"/>
            <a:buNone/>
          </a:pPr>
          <a:r>
            <a:rPr lang="it-IT" altLang="it-IT" sz="2100" dirty="0">
              <a:latin typeface="Abadi" panose="020B0604020104020204" pitchFamily="34" charset="0"/>
            </a:rPr>
            <a:t>Riguarda il modo in cui gli individui pervengono all’individuazione di una </a:t>
          </a:r>
          <a:r>
            <a:rPr lang="it-IT" altLang="it-IT" sz="2100" b="1" dirty="0">
              <a:latin typeface="Abadi" panose="020B0604020104020204" pitchFamily="34" charset="0"/>
            </a:rPr>
            <a:t>regola</a:t>
          </a:r>
          <a:r>
            <a:rPr lang="it-IT" altLang="it-IT" sz="2100" dirty="0">
              <a:latin typeface="Abadi" panose="020B0604020104020204" pitchFamily="34" charset="0"/>
            </a:rPr>
            <a:t> o di un criterio di classificazione.</a:t>
          </a:r>
        </a:p>
      </dgm:t>
    </dgm:pt>
    <dgm:pt modelId="{3DC7355F-5300-459E-A3EB-6BAC0054F89F}" type="parTrans" cxnId="{9B1B80E2-6335-4CA2-B9ED-688E69BAECC9}">
      <dgm:prSet/>
      <dgm:spPr/>
      <dgm:t>
        <a:bodyPr/>
        <a:lstStyle/>
        <a:p>
          <a:endParaRPr lang="it-IT" sz="1400">
            <a:latin typeface="Abadi" panose="020B0604020104020204" pitchFamily="34" charset="0"/>
          </a:endParaRPr>
        </a:p>
      </dgm:t>
    </dgm:pt>
    <dgm:pt modelId="{CECE71E0-3806-4FF9-B992-372765A6F8E2}" type="sibTrans" cxnId="{9B1B80E2-6335-4CA2-B9ED-688E69BAECC9}">
      <dgm:prSet/>
      <dgm:spPr/>
      <dgm:t>
        <a:bodyPr/>
        <a:lstStyle/>
        <a:p>
          <a:endParaRPr lang="it-IT" sz="1400">
            <a:latin typeface="Abadi" panose="020B0604020104020204" pitchFamily="34" charset="0"/>
          </a:endParaRPr>
        </a:p>
      </dgm:t>
    </dgm:pt>
    <dgm:pt modelId="{37F21241-F1A8-450C-A8A6-093A2271D931}">
      <dgm:prSet custT="1"/>
      <dgm:spPr>
        <a:solidFill>
          <a:srgbClr val="6F91AA"/>
        </a:solidFill>
        <a:ln>
          <a:solidFill>
            <a:srgbClr val="6F91AA"/>
          </a:solidFill>
        </a:ln>
      </dgm:spPr>
      <dgm:t>
        <a:bodyPr/>
        <a:lstStyle/>
        <a:p>
          <a:r>
            <a:rPr lang="it-IT" altLang="it-IT" sz="2000" dirty="0">
              <a:latin typeface="Abadi" panose="020B0604020104020204" pitchFamily="34" charset="0"/>
            </a:rPr>
            <a:t>Il </a:t>
          </a:r>
          <a:r>
            <a:rPr lang="it-IT" altLang="it-IT" sz="2000" b="1" dirty="0">
              <a:latin typeface="Abadi" panose="020B0604020104020204" pitchFamily="34" charset="0"/>
            </a:rPr>
            <a:t>sistematico</a:t>
          </a:r>
          <a:r>
            <a:rPr lang="it-IT" altLang="it-IT" sz="2000" dirty="0">
              <a:latin typeface="Abadi" panose="020B0604020104020204" pitchFamily="34" charset="0"/>
            </a:rPr>
            <a:t> si caratterizza per la procedura a piccoli passi e la considerazione di tutti gli elementi in gioco. Ciò comporta un carico rilevante in memoria di lavoro. Corre il rischio di soffermarsi solo sui dettagli.</a:t>
          </a:r>
          <a:endParaRPr lang="en-GB" altLang="it-IT" sz="2000" dirty="0">
            <a:latin typeface="Abadi" panose="020B0604020104020204" pitchFamily="34" charset="0"/>
          </a:endParaRPr>
        </a:p>
      </dgm:t>
    </dgm:pt>
    <dgm:pt modelId="{F054FBAE-8B15-481E-A605-C6E0EE820D8A}" type="parTrans" cxnId="{0184E298-58E5-4970-B1D9-EE79C12A37B9}">
      <dgm:prSet custT="1"/>
      <dgm:spPr/>
      <dgm:t>
        <a:bodyPr/>
        <a:lstStyle/>
        <a:p>
          <a:endParaRPr lang="it-IT" sz="1400">
            <a:latin typeface="Abadi" panose="020B0604020104020204" pitchFamily="34" charset="0"/>
          </a:endParaRPr>
        </a:p>
      </dgm:t>
    </dgm:pt>
    <dgm:pt modelId="{1C9C9294-6174-4690-93BE-E650265347CF}" type="sibTrans" cxnId="{0184E298-58E5-4970-B1D9-EE79C12A37B9}">
      <dgm:prSet/>
      <dgm:spPr/>
      <dgm:t>
        <a:bodyPr/>
        <a:lstStyle/>
        <a:p>
          <a:endParaRPr lang="it-IT" sz="1400">
            <a:latin typeface="Abadi" panose="020B0604020104020204" pitchFamily="34" charset="0"/>
          </a:endParaRPr>
        </a:p>
      </dgm:t>
    </dgm:pt>
    <dgm:pt modelId="{BAF5BFCB-DF27-4E8A-9451-6A91E51F1D7C}">
      <dgm:prSet custT="1"/>
      <dgm:spPr>
        <a:solidFill>
          <a:srgbClr val="6F91AA"/>
        </a:solidFill>
        <a:ln>
          <a:solidFill>
            <a:srgbClr val="6F91AA"/>
          </a:solidFill>
        </a:ln>
      </dgm:spPr>
      <dgm:t>
        <a:bodyPr/>
        <a:lstStyle/>
        <a:p>
          <a:r>
            <a:rPr lang="it-IT" altLang="it-IT" sz="2000" dirty="0">
              <a:latin typeface="Abadi" panose="020B0604020104020204" pitchFamily="34" charset="0"/>
            </a:rPr>
            <a:t>L’ </a:t>
          </a:r>
          <a:r>
            <a:rPr lang="it-IT" altLang="it-IT" sz="2000" b="1" dirty="0">
              <a:latin typeface="Abadi" panose="020B0604020104020204" pitchFamily="34" charset="0"/>
            </a:rPr>
            <a:t>intuitivo</a:t>
          </a:r>
          <a:r>
            <a:rPr lang="it-IT" altLang="it-IT" sz="2000" dirty="0">
              <a:latin typeface="Abadi" panose="020B0604020104020204" pitchFamily="34" charset="0"/>
            </a:rPr>
            <a:t> lavora preferibilmente su ipotesi che cerca di confermare o confutare. Richiede soprattutto la capacità di ricordare le informazioni momentaneamente messe da parte per costruire una nuova ipotesi. Rischia di limitarsi alla prima idea, senza ricercare ulteriori conferme</a:t>
          </a:r>
        </a:p>
      </dgm:t>
    </dgm:pt>
    <dgm:pt modelId="{0FAD17B0-3BEC-4076-AD31-BB06CB2B5531}" type="parTrans" cxnId="{0B4C0911-B6E3-40F7-94BA-347812A989F3}">
      <dgm:prSet/>
      <dgm:spPr/>
      <dgm:t>
        <a:bodyPr/>
        <a:lstStyle/>
        <a:p>
          <a:endParaRPr lang="it-IT"/>
        </a:p>
      </dgm:t>
    </dgm:pt>
    <dgm:pt modelId="{E61CB5A7-057B-4FDA-832E-D4CA6A1EB4D4}" type="sibTrans" cxnId="{0B4C0911-B6E3-40F7-94BA-347812A989F3}">
      <dgm:prSet/>
      <dgm:spPr/>
      <dgm:t>
        <a:bodyPr/>
        <a:lstStyle/>
        <a:p>
          <a:endParaRPr lang="it-IT"/>
        </a:p>
      </dgm:t>
    </dgm:pt>
    <dgm:pt modelId="{58EB31B0-6782-4E54-8EF5-E520B15DCA8F}" type="pres">
      <dgm:prSet presAssocID="{AA7FC144-C2B0-417F-9FA9-12CAA9499256}" presName="diagram" presStyleCnt="0">
        <dgm:presLayoutVars>
          <dgm:chPref val="1"/>
          <dgm:dir/>
          <dgm:animOne val="branch"/>
          <dgm:animLvl val="lvl"/>
          <dgm:resizeHandles val="exact"/>
        </dgm:presLayoutVars>
      </dgm:prSet>
      <dgm:spPr/>
    </dgm:pt>
    <dgm:pt modelId="{F2C8D292-A624-4856-B91A-2DD1E025276C}" type="pres">
      <dgm:prSet presAssocID="{0109C8C2-95A1-428C-A20F-871F39E7B2DE}" presName="root1" presStyleCnt="0"/>
      <dgm:spPr/>
    </dgm:pt>
    <dgm:pt modelId="{C4AB6D10-2300-4C18-BEE9-D5128E398ACF}" type="pres">
      <dgm:prSet presAssocID="{0109C8C2-95A1-428C-A20F-871F39E7B2DE}" presName="LevelOneTextNode" presStyleLbl="node0" presStyleIdx="0" presStyleCnt="1" custScaleY="160999" custLinFactNeighborX="6871" custLinFactNeighborY="-275">
        <dgm:presLayoutVars>
          <dgm:chPref val="3"/>
        </dgm:presLayoutVars>
      </dgm:prSet>
      <dgm:spPr/>
    </dgm:pt>
    <dgm:pt modelId="{5EFBC7B7-C942-4E9E-ACCF-25794CA55A6A}" type="pres">
      <dgm:prSet presAssocID="{0109C8C2-95A1-428C-A20F-871F39E7B2DE}" presName="level2hierChild" presStyleCnt="0"/>
      <dgm:spPr/>
    </dgm:pt>
    <dgm:pt modelId="{5B77D8F0-B165-4897-8FB6-5E4F55FE6AB1}" type="pres">
      <dgm:prSet presAssocID="{F054FBAE-8B15-481E-A605-C6E0EE820D8A}" presName="conn2-1" presStyleLbl="parChTrans1D2" presStyleIdx="0" presStyleCnt="2"/>
      <dgm:spPr/>
    </dgm:pt>
    <dgm:pt modelId="{0CA3D732-F5EC-4B50-AB28-1611AADF8AF4}" type="pres">
      <dgm:prSet presAssocID="{F054FBAE-8B15-481E-A605-C6E0EE820D8A}" presName="connTx" presStyleLbl="parChTrans1D2" presStyleIdx="0" presStyleCnt="2"/>
      <dgm:spPr/>
    </dgm:pt>
    <dgm:pt modelId="{CC4E1036-CC8D-476F-AFDA-6AB6E430B5E3}" type="pres">
      <dgm:prSet presAssocID="{37F21241-F1A8-450C-A8A6-093A2271D931}" presName="root2" presStyleCnt="0"/>
      <dgm:spPr/>
    </dgm:pt>
    <dgm:pt modelId="{B96E72B0-D4B1-429B-84FD-E026B427400E}" type="pres">
      <dgm:prSet presAssocID="{37F21241-F1A8-450C-A8A6-093A2271D931}" presName="LevelTwoTextNode" presStyleLbl="node2" presStyleIdx="0" presStyleCnt="2" custScaleX="159945" custScaleY="137443">
        <dgm:presLayoutVars>
          <dgm:chPref val="3"/>
        </dgm:presLayoutVars>
      </dgm:prSet>
      <dgm:spPr/>
    </dgm:pt>
    <dgm:pt modelId="{498DBABF-AD8A-437A-AA5C-C54933764939}" type="pres">
      <dgm:prSet presAssocID="{37F21241-F1A8-450C-A8A6-093A2271D931}" presName="level3hierChild" presStyleCnt="0"/>
      <dgm:spPr/>
    </dgm:pt>
    <dgm:pt modelId="{2B8F216D-2D7A-4553-8DB7-2E779C004E60}" type="pres">
      <dgm:prSet presAssocID="{0FAD17B0-3BEC-4076-AD31-BB06CB2B5531}" presName="conn2-1" presStyleLbl="parChTrans1D2" presStyleIdx="1" presStyleCnt="2"/>
      <dgm:spPr/>
    </dgm:pt>
    <dgm:pt modelId="{4731AF7D-5D69-48F4-A172-0278D3A653D7}" type="pres">
      <dgm:prSet presAssocID="{0FAD17B0-3BEC-4076-AD31-BB06CB2B5531}" presName="connTx" presStyleLbl="parChTrans1D2" presStyleIdx="1" presStyleCnt="2"/>
      <dgm:spPr/>
    </dgm:pt>
    <dgm:pt modelId="{3BF21762-ADAC-47A2-ACA0-C837D9E29B4D}" type="pres">
      <dgm:prSet presAssocID="{BAF5BFCB-DF27-4E8A-9451-6A91E51F1D7C}" presName="root2" presStyleCnt="0"/>
      <dgm:spPr/>
    </dgm:pt>
    <dgm:pt modelId="{33D603F9-E5D8-4313-A50C-B1D31FDD5B31}" type="pres">
      <dgm:prSet presAssocID="{BAF5BFCB-DF27-4E8A-9451-6A91E51F1D7C}" presName="LevelTwoTextNode" presStyleLbl="node2" presStyleIdx="1" presStyleCnt="2" custScaleX="159508" custScaleY="183736">
        <dgm:presLayoutVars>
          <dgm:chPref val="3"/>
        </dgm:presLayoutVars>
      </dgm:prSet>
      <dgm:spPr/>
    </dgm:pt>
    <dgm:pt modelId="{A7AF33C1-1C04-47AA-BDF6-EFC90829CB5A}" type="pres">
      <dgm:prSet presAssocID="{BAF5BFCB-DF27-4E8A-9451-6A91E51F1D7C}" presName="level3hierChild" presStyleCnt="0"/>
      <dgm:spPr/>
    </dgm:pt>
  </dgm:ptLst>
  <dgm:cxnLst>
    <dgm:cxn modelId="{3C6B1805-5264-4893-8618-DD1B33C4B196}" type="presOf" srcId="{0FAD17B0-3BEC-4076-AD31-BB06CB2B5531}" destId="{2B8F216D-2D7A-4553-8DB7-2E779C004E60}" srcOrd="0" destOrd="0" presId="urn:microsoft.com/office/officeart/2005/8/layout/hierarchy2"/>
    <dgm:cxn modelId="{9CB84D0B-F48E-4578-B562-15CECC95FD32}" type="presOf" srcId="{F054FBAE-8B15-481E-A605-C6E0EE820D8A}" destId="{0CA3D732-F5EC-4B50-AB28-1611AADF8AF4}" srcOrd="1" destOrd="0" presId="urn:microsoft.com/office/officeart/2005/8/layout/hierarchy2"/>
    <dgm:cxn modelId="{0B4C0911-B6E3-40F7-94BA-347812A989F3}" srcId="{0109C8C2-95A1-428C-A20F-871F39E7B2DE}" destId="{BAF5BFCB-DF27-4E8A-9451-6A91E51F1D7C}" srcOrd="1" destOrd="0" parTransId="{0FAD17B0-3BEC-4076-AD31-BB06CB2B5531}" sibTransId="{E61CB5A7-057B-4FDA-832E-D4CA6A1EB4D4}"/>
    <dgm:cxn modelId="{5376D43C-7565-4025-8816-6447506039EC}" type="presOf" srcId="{AA7FC144-C2B0-417F-9FA9-12CAA9499256}" destId="{58EB31B0-6782-4E54-8EF5-E520B15DCA8F}" srcOrd="0" destOrd="0" presId="urn:microsoft.com/office/officeart/2005/8/layout/hierarchy2"/>
    <dgm:cxn modelId="{EA00545E-76A4-42CD-A046-CA3F739FCA6D}" type="presOf" srcId="{0FAD17B0-3BEC-4076-AD31-BB06CB2B5531}" destId="{4731AF7D-5D69-48F4-A172-0278D3A653D7}" srcOrd="1" destOrd="0" presId="urn:microsoft.com/office/officeart/2005/8/layout/hierarchy2"/>
    <dgm:cxn modelId="{EA3CCD45-F688-47BB-AD5E-88C86CC9D477}" type="presOf" srcId="{F054FBAE-8B15-481E-A605-C6E0EE820D8A}" destId="{5B77D8F0-B165-4897-8FB6-5E4F55FE6AB1}" srcOrd="0" destOrd="0" presId="urn:microsoft.com/office/officeart/2005/8/layout/hierarchy2"/>
    <dgm:cxn modelId="{95E4B889-2B1C-4B1D-AACD-1F15F60510D2}" type="presOf" srcId="{BAF5BFCB-DF27-4E8A-9451-6A91E51F1D7C}" destId="{33D603F9-E5D8-4313-A50C-B1D31FDD5B31}" srcOrd="0" destOrd="0" presId="urn:microsoft.com/office/officeart/2005/8/layout/hierarchy2"/>
    <dgm:cxn modelId="{0184E298-58E5-4970-B1D9-EE79C12A37B9}" srcId="{0109C8C2-95A1-428C-A20F-871F39E7B2DE}" destId="{37F21241-F1A8-450C-A8A6-093A2271D931}" srcOrd="0" destOrd="0" parTransId="{F054FBAE-8B15-481E-A605-C6E0EE820D8A}" sibTransId="{1C9C9294-6174-4690-93BE-E650265347CF}"/>
    <dgm:cxn modelId="{D8BB0699-01DA-4DA5-B23A-83C04472899B}" type="presOf" srcId="{0109C8C2-95A1-428C-A20F-871F39E7B2DE}" destId="{C4AB6D10-2300-4C18-BEE9-D5128E398ACF}" srcOrd="0" destOrd="0" presId="urn:microsoft.com/office/officeart/2005/8/layout/hierarchy2"/>
    <dgm:cxn modelId="{9B1B80E2-6335-4CA2-B9ED-688E69BAECC9}" srcId="{AA7FC144-C2B0-417F-9FA9-12CAA9499256}" destId="{0109C8C2-95A1-428C-A20F-871F39E7B2DE}" srcOrd="0" destOrd="0" parTransId="{3DC7355F-5300-459E-A3EB-6BAC0054F89F}" sibTransId="{CECE71E0-3806-4FF9-B992-372765A6F8E2}"/>
    <dgm:cxn modelId="{680277FC-3A33-4120-A5DE-F24CB5E37E93}" type="presOf" srcId="{37F21241-F1A8-450C-A8A6-093A2271D931}" destId="{B96E72B0-D4B1-429B-84FD-E026B427400E}" srcOrd="0" destOrd="0" presId="urn:microsoft.com/office/officeart/2005/8/layout/hierarchy2"/>
    <dgm:cxn modelId="{6BC5C0DD-5D94-4000-9E3B-FF8DE03C612D}" type="presParOf" srcId="{58EB31B0-6782-4E54-8EF5-E520B15DCA8F}" destId="{F2C8D292-A624-4856-B91A-2DD1E025276C}" srcOrd="0" destOrd="0" presId="urn:microsoft.com/office/officeart/2005/8/layout/hierarchy2"/>
    <dgm:cxn modelId="{92B1F76F-16AE-4D01-8BF6-80E88094328A}" type="presParOf" srcId="{F2C8D292-A624-4856-B91A-2DD1E025276C}" destId="{C4AB6D10-2300-4C18-BEE9-D5128E398ACF}" srcOrd="0" destOrd="0" presId="urn:microsoft.com/office/officeart/2005/8/layout/hierarchy2"/>
    <dgm:cxn modelId="{92AA1636-C6A3-4108-BC83-5AC15993D94A}" type="presParOf" srcId="{F2C8D292-A624-4856-B91A-2DD1E025276C}" destId="{5EFBC7B7-C942-4E9E-ACCF-25794CA55A6A}" srcOrd="1" destOrd="0" presId="urn:microsoft.com/office/officeart/2005/8/layout/hierarchy2"/>
    <dgm:cxn modelId="{BDDEE6A5-5511-4171-AE47-12C2D7D5CC23}" type="presParOf" srcId="{5EFBC7B7-C942-4E9E-ACCF-25794CA55A6A}" destId="{5B77D8F0-B165-4897-8FB6-5E4F55FE6AB1}" srcOrd="0" destOrd="0" presId="urn:microsoft.com/office/officeart/2005/8/layout/hierarchy2"/>
    <dgm:cxn modelId="{CA5B69C7-557C-4746-90D3-9613E14B3A34}" type="presParOf" srcId="{5B77D8F0-B165-4897-8FB6-5E4F55FE6AB1}" destId="{0CA3D732-F5EC-4B50-AB28-1611AADF8AF4}" srcOrd="0" destOrd="0" presId="urn:microsoft.com/office/officeart/2005/8/layout/hierarchy2"/>
    <dgm:cxn modelId="{02DCF0ED-2843-4510-B370-80F51F1702F1}" type="presParOf" srcId="{5EFBC7B7-C942-4E9E-ACCF-25794CA55A6A}" destId="{CC4E1036-CC8D-476F-AFDA-6AB6E430B5E3}" srcOrd="1" destOrd="0" presId="urn:microsoft.com/office/officeart/2005/8/layout/hierarchy2"/>
    <dgm:cxn modelId="{C0E29AAF-B6CC-4443-88BD-F7630CD0F576}" type="presParOf" srcId="{CC4E1036-CC8D-476F-AFDA-6AB6E430B5E3}" destId="{B96E72B0-D4B1-429B-84FD-E026B427400E}" srcOrd="0" destOrd="0" presId="urn:microsoft.com/office/officeart/2005/8/layout/hierarchy2"/>
    <dgm:cxn modelId="{20B8C600-7A04-4712-B5C5-F915DFEA2614}" type="presParOf" srcId="{CC4E1036-CC8D-476F-AFDA-6AB6E430B5E3}" destId="{498DBABF-AD8A-437A-AA5C-C54933764939}" srcOrd="1" destOrd="0" presId="urn:microsoft.com/office/officeart/2005/8/layout/hierarchy2"/>
    <dgm:cxn modelId="{47A4AE22-1B6B-42C7-81F9-CC06458591FB}" type="presParOf" srcId="{5EFBC7B7-C942-4E9E-ACCF-25794CA55A6A}" destId="{2B8F216D-2D7A-4553-8DB7-2E779C004E60}" srcOrd="2" destOrd="0" presId="urn:microsoft.com/office/officeart/2005/8/layout/hierarchy2"/>
    <dgm:cxn modelId="{08F0A1CD-C375-4026-BCFD-07CE0875E815}" type="presParOf" srcId="{2B8F216D-2D7A-4553-8DB7-2E779C004E60}" destId="{4731AF7D-5D69-48F4-A172-0278D3A653D7}" srcOrd="0" destOrd="0" presId="urn:microsoft.com/office/officeart/2005/8/layout/hierarchy2"/>
    <dgm:cxn modelId="{ADB20154-89AA-44CD-B278-4761E259F667}" type="presParOf" srcId="{5EFBC7B7-C942-4E9E-ACCF-25794CA55A6A}" destId="{3BF21762-ADAC-47A2-ACA0-C837D9E29B4D}" srcOrd="3" destOrd="0" presId="urn:microsoft.com/office/officeart/2005/8/layout/hierarchy2"/>
    <dgm:cxn modelId="{7A6EC3D9-0ECD-4362-9D0C-7F2AA79420BC}" type="presParOf" srcId="{3BF21762-ADAC-47A2-ACA0-C837D9E29B4D}" destId="{33D603F9-E5D8-4313-A50C-B1D31FDD5B31}" srcOrd="0" destOrd="0" presId="urn:microsoft.com/office/officeart/2005/8/layout/hierarchy2"/>
    <dgm:cxn modelId="{A6829300-2D26-4454-A472-7228113AF2D9}" type="presParOf" srcId="{3BF21762-ADAC-47A2-ACA0-C837D9E29B4D}" destId="{A7AF33C1-1C04-47AA-BDF6-EFC90829CB5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A7FC144-C2B0-417F-9FA9-12CAA9499256}" type="doc">
      <dgm:prSet loTypeId="urn:microsoft.com/office/officeart/2005/8/layout/hierarchy2" loCatId="hierarchy" qsTypeId="urn:microsoft.com/office/officeart/2005/8/quickstyle/simple1" qsCatId="simple" csTypeId="urn:microsoft.com/office/officeart/2005/8/colors/accent1_3" csCatId="accent1" phldr="1"/>
      <dgm:spPr/>
      <dgm:t>
        <a:bodyPr/>
        <a:lstStyle/>
        <a:p>
          <a:endParaRPr lang="it-IT"/>
        </a:p>
      </dgm:t>
    </dgm:pt>
    <dgm:pt modelId="{0109C8C2-95A1-428C-A20F-871F39E7B2DE}">
      <dgm:prSet phldrT="[Testo]" custT="1"/>
      <dgm:spPr>
        <a:solidFill>
          <a:srgbClr val="46637D"/>
        </a:solidFill>
        <a:ln>
          <a:solidFill>
            <a:srgbClr val="46637D"/>
          </a:solidFill>
        </a:ln>
      </dgm:spPr>
      <dgm:t>
        <a:bodyPr/>
        <a:lstStyle/>
        <a:p>
          <a:pPr>
            <a:buFont typeface="Wingdings" panose="05000000000000000000" pitchFamily="2" charset="2"/>
            <a:buNone/>
          </a:pPr>
          <a:r>
            <a:rPr lang="it-IT" altLang="it-IT" sz="2200" dirty="0">
              <a:latin typeface="Abadi" panose="020B0604020104020204" pitchFamily="34" charset="0"/>
            </a:rPr>
            <a:t>Riguarda il modo in cui gli individui recuperano e usano l’informazione e si manifesta attraverso la</a:t>
          </a:r>
          <a:r>
            <a:rPr lang="it-IT" altLang="it-IT" sz="2200" dirty="0"/>
            <a:t> </a:t>
          </a:r>
          <a:r>
            <a:rPr lang="it-IT" altLang="it-IT" sz="2200" b="1" dirty="0"/>
            <a:t>fluidità di idee, la  flessibilità, l’originalità e la qualità della risposta.</a:t>
          </a:r>
          <a:endParaRPr lang="it-IT" altLang="it-IT" sz="2200" b="1" dirty="0">
            <a:latin typeface="Abadi" panose="020B0604020104020204" pitchFamily="34" charset="0"/>
          </a:endParaRPr>
        </a:p>
      </dgm:t>
    </dgm:pt>
    <dgm:pt modelId="{3DC7355F-5300-459E-A3EB-6BAC0054F89F}" type="parTrans" cxnId="{9B1B80E2-6335-4CA2-B9ED-688E69BAECC9}">
      <dgm:prSet/>
      <dgm:spPr/>
      <dgm:t>
        <a:bodyPr/>
        <a:lstStyle/>
        <a:p>
          <a:endParaRPr lang="it-IT" sz="1400">
            <a:latin typeface="Abadi" panose="020B0604020104020204" pitchFamily="34" charset="0"/>
          </a:endParaRPr>
        </a:p>
      </dgm:t>
    </dgm:pt>
    <dgm:pt modelId="{CECE71E0-3806-4FF9-B992-372765A6F8E2}" type="sibTrans" cxnId="{9B1B80E2-6335-4CA2-B9ED-688E69BAECC9}">
      <dgm:prSet/>
      <dgm:spPr/>
      <dgm:t>
        <a:bodyPr/>
        <a:lstStyle/>
        <a:p>
          <a:endParaRPr lang="it-IT" sz="1400">
            <a:latin typeface="Abadi" panose="020B0604020104020204" pitchFamily="34" charset="0"/>
          </a:endParaRPr>
        </a:p>
      </dgm:t>
    </dgm:pt>
    <dgm:pt modelId="{37F21241-F1A8-450C-A8A6-093A2271D931}">
      <dgm:prSet custT="1"/>
      <dgm:spPr>
        <a:solidFill>
          <a:srgbClr val="6F91AA"/>
        </a:solidFill>
        <a:ln>
          <a:solidFill>
            <a:srgbClr val="6F91AA"/>
          </a:solidFill>
        </a:ln>
      </dgm:spPr>
      <dgm:t>
        <a:bodyPr/>
        <a:lstStyle/>
        <a:p>
          <a:r>
            <a:rPr lang="en-GB" altLang="it-IT" sz="2100" dirty="0">
              <a:latin typeface="Abadi" panose="020B0604020104020204" pitchFamily="34" charset="0"/>
            </a:rPr>
            <a:t>Chi </a:t>
          </a:r>
          <a:r>
            <a:rPr lang="en-GB" altLang="it-IT" sz="2100" dirty="0" err="1">
              <a:latin typeface="Abadi" panose="020B0604020104020204" pitchFamily="34" charset="0"/>
            </a:rPr>
            <a:t>adotta</a:t>
          </a:r>
          <a:r>
            <a:rPr lang="en-GB" altLang="it-IT" sz="2100" dirty="0">
              <a:latin typeface="Abadi" panose="020B0604020104020204" pitchFamily="34" charset="0"/>
            </a:rPr>
            <a:t> uno stile </a:t>
          </a:r>
          <a:r>
            <a:rPr lang="en-GB" altLang="it-IT" sz="2100" b="1" dirty="0" err="1">
              <a:latin typeface="Abadi" panose="020B0604020104020204" pitchFamily="34" charset="0"/>
            </a:rPr>
            <a:t>convergente</a:t>
          </a:r>
          <a:r>
            <a:rPr lang="en-GB" altLang="it-IT" sz="2100" dirty="0">
              <a:latin typeface="Abadi" panose="020B0604020104020204" pitchFamily="34" charset="0"/>
            </a:rPr>
            <a:t> </a:t>
          </a:r>
          <a:r>
            <a:rPr lang="en-GB" altLang="it-IT" sz="2100" dirty="0" err="1">
              <a:latin typeface="Abadi" panose="020B0604020104020204" pitchFamily="34" charset="0"/>
            </a:rPr>
            <a:t>parte</a:t>
          </a:r>
          <a:r>
            <a:rPr lang="en-GB" altLang="it-IT" sz="2100" dirty="0">
              <a:latin typeface="Abadi" panose="020B0604020104020204" pitchFamily="34" charset="0"/>
            </a:rPr>
            <a:t> </a:t>
          </a:r>
          <a:r>
            <a:rPr lang="en-GB" altLang="it-IT" sz="2100" dirty="0" err="1">
              <a:latin typeface="Abadi" panose="020B0604020104020204" pitchFamily="34" charset="0"/>
            </a:rPr>
            <a:t>dalle</a:t>
          </a:r>
          <a:r>
            <a:rPr lang="en-GB" altLang="it-IT" sz="2100" dirty="0">
              <a:latin typeface="Abadi" panose="020B0604020104020204" pitchFamily="34" charset="0"/>
            </a:rPr>
            <a:t> </a:t>
          </a:r>
          <a:r>
            <a:rPr lang="en-GB" altLang="it-IT" sz="2100" dirty="0" err="1">
              <a:latin typeface="Abadi" panose="020B0604020104020204" pitchFamily="34" charset="0"/>
            </a:rPr>
            <a:t>informazioni</a:t>
          </a:r>
          <a:r>
            <a:rPr lang="en-GB" altLang="it-IT" sz="2100" dirty="0">
              <a:latin typeface="Abadi" panose="020B0604020104020204" pitchFamily="34" charset="0"/>
            </a:rPr>
            <a:t> </a:t>
          </a:r>
          <a:r>
            <a:rPr lang="en-GB" altLang="it-IT" sz="2100" dirty="0" err="1">
              <a:latin typeface="Abadi" panose="020B0604020104020204" pitchFamily="34" charset="0"/>
            </a:rPr>
            <a:t>disponibili</a:t>
          </a:r>
          <a:r>
            <a:rPr lang="en-GB" altLang="it-IT" sz="2100" dirty="0">
              <a:latin typeface="Abadi" panose="020B0604020104020204" pitchFamily="34" charset="0"/>
            </a:rPr>
            <a:t> per </a:t>
          </a:r>
          <a:r>
            <a:rPr lang="en-GB" altLang="it-IT" sz="2100" dirty="0" err="1">
              <a:latin typeface="Abadi" panose="020B0604020104020204" pitchFamily="34" charset="0"/>
            </a:rPr>
            <a:t>convergere</a:t>
          </a:r>
          <a:r>
            <a:rPr lang="en-GB" altLang="it-IT" sz="2100" dirty="0">
              <a:latin typeface="Abadi" panose="020B0604020104020204" pitchFamily="34" charset="0"/>
            </a:rPr>
            <a:t> verso </a:t>
          </a:r>
          <a:r>
            <a:rPr lang="en-GB" altLang="it-IT" sz="2100" dirty="0" err="1">
              <a:latin typeface="Abadi" panose="020B0604020104020204" pitchFamily="34" charset="0"/>
            </a:rPr>
            <a:t>una</a:t>
          </a:r>
          <a:r>
            <a:rPr lang="en-GB" altLang="it-IT" sz="2100" dirty="0">
              <a:latin typeface="Abadi" panose="020B0604020104020204" pitchFamily="34" charset="0"/>
            </a:rPr>
            <a:t> </a:t>
          </a:r>
          <a:r>
            <a:rPr lang="en-GB" altLang="it-IT" sz="2100" dirty="0" err="1">
              <a:latin typeface="Abadi" panose="020B0604020104020204" pitchFamily="34" charset="0"/>
            </a:rPr>
            <a:t>soluzione</a:t>
          </a:r>
          <a:r>
            <a:rPr lang="en-GB" altLang="it-IT" sz="2100" dirty="0">
              <a:latin typeface="Abadi" panose="020B0604020104020204" pitchFamily="34" charset="0"/>
            </a:rPr>
            <a:t> unica al </a:t>
          </a:r>
          <a:r>
            <a:rPr lang="en-GB" altLang="it-IT" sz="2100" dirty="0" err="1">
              <a:latin typeface="Abadi" panose="020B0604020104020204" pitchFamily="34" charset="0"/>
            </a:rPr>
            <a:t>problema</a:t>
          </a:r>
          <a:r>
            <a:rPr lang="en-GB" altLang="it-IT" sz="2100" dirty="0">
              <a:latin typeface="Abadi" panose="020B0604020104020204" pitchFamily="34" charset="0"/>
            </a:rPr>
            <a:t>; </a:t>
          </a:r>
          <a:r>
            <a:rPr lang="en-GB" altLang="it-IT" sz="2100" dirty="0" err="1">
              <a:latin typeface="Abadi" panose="020B0604020104020204" pitchFamily="34" charset="0"/>
            </a:rPr>
            <a:t>tende</a:t>
          </a:r>
          <a:r>
            <a:rPr lang="en-GB" altLang="it-IT" sz="2100" dirty="0">
              <a:latin typeface="Abadi" panose="020B0604020104020204" pitchFamily="34" charset="0"/>
            </a:rPr>
            <a:t> a </a:t>
          </a:r>
          <a:r>
            <a:rPr lang="en-GB" altLang="it-IT" sz="2100" dirty="0" err="1">
              <a:latin typeface="Abadi" panose="020B0604020104020204" pitchFamily="34" charset="0"/>
            </a:rPr>
            <a:t>svilupparsi</a:t>
          </a:r>
          <a:r>
            <a:rPr lang="en-GB" altLang="it-IT" sz="2100" dirty="0">
              <a:latin typeface="Abadi" panose="020B0604020104020204" pitchFamily="34" charset="0"/>
            </a:rPr>
            <a:t> verso mete </a:t>
          </a:r>
          <a:r>
            <a:rPr lang="en-GB" altLang="it-IT" sz="2100" dirty="0" err="1">
              <a:latin typeface="Abadi" panose="020B0604020104020204" pitchFamily="34" charset="0"/>
            </a:rPr>
            <a:t>logiche</a:t>
          </a:r>
          <a:r>
            <a:rPr lang="en-GB" altLang="it-IT" sz="2100" dirty="0">
              <a:latin typeface="Abadi" panose="020B0604020104020204" pitchFamily="34" charset="0"/>
            </a:rPr>
            <a:t> e </a:t>
          </a:r>
          <a:r>
            <a:rPr lang="en-GB" altLang="it-IT" sz="2100" dirty="0" err="1">
              <a:latin typeface="Abadi" panose="020B0604020104020204" pitchFamily="34" charset="0"/>
            </a:rPr>
            <a:t>consequenziali</a:t>
          </a:r>
          <a:r>
            <a:rPr lang="en-GB" altLang="it-IT" sz="2100" dirty="0">
              <a:latin typeface="Abadi" panose="020B0604020104020204" pitchFamily="34" charset="0"/>
            </a:rPr>
            <a:t>.</a:t>
          </a:r>
        </a:p>
      </dgm:t>
    </dgm:pt>
    <dgm:pt modelId="{F054FBAE-8B15-481E-A605-C6E0EE820D8A}" type="parTrans" cxnId="{0184E298-58E5-4970-B1D9-EE79C12A37B9}">
      <dgm:prSet custT="1"/>
      <dgm:spPr/>
      <dgm:t>
        <a:bodyPr/>
        <a:lstStyle/>
        <a:p>
          <a:endParaRPr lang="it-IT" sz="1400">
            <a:latin typeface="Abadi" panose="020B0604020104020204" pitchFamily="34" charset="0"/>
          </a:endParaRPr>
        </a:p>
      </dgm:t>
    </dgm:pt>
    <dgm:pt modelId="{1C9C9294-6174-4690-93BE-E650265347CF}" type="sibTrans" cxnId="{0184E298-58E5-4970-B1D9-EE79C12A37B9}">
      <dgm:prSet/>
      <dgm:spPr/>
      <dgm:t>
        <a:bodyPr/>
        <a:lstStyle/>
        <a:p>
          <a:endParaRPr lang="it-IT" sz="1400">
            <a:latin typeface="Abadi" panose="020B0604020104020204" pitchFamily="34" charset="0"/>
          </a:endParaRPr>
        </a:p>
      </dgm:t>
    </dgm:pt>
    <dgm:pt modelId="{BAF5BFCB-DF27-4E8A-9451-6A91E51F1D7C}">
      <dgm:prSet custT="1"/>
      <dgm:spPr>
        <a:solidFill>
          <a:srgbClr val="6F91AA"/>
        </a:solidFill>
        <a:ln>
          <a:solidFill>
            <a:srgbClr val="6F91AA"/>
          </a:solidFill>
        </a:ln>
      </dgm:spPr>
      <dgm:t>
        <a:bodyPr/>
        <a:lstStyle/>
        <a:p>
          <a:r>
            <a:rPr lang="en-GB" altLang="it-IT" sz="2100" dirty="0">
              <a:latin typeface="Abadi" panose="020B0604020104020204" pitchFamily="34" charset="0"/>
            </a:rPr>
            <a:t>Chi </a:t>
          </a:r>
          <a:r>
            <a:rPr lang="en-GB" altLang="it-IT" sz="2100" dirty="0" err="1">
              <a:latin typeface="Abadi" panose="020B0604020104020204" pitchFamily="34" charset="0"/>
            </a:rPr>
            <a:t>adotta</a:t>
          </a:r>
          <a:r>
            <a:rPr lang="en-GB" altLang="it-IT" sz="2100" dirty="0">
              <a:latin typeface="Abadi" panose="020B0604020104020204" pitchFamily="34" charset="0"/>
            </a:rPr>
            <a:t> uno stile </a:t>
          </a:r>
          <a:r>
            <a:rPr lang="en-GB" altLang="it-IT" sz="2100" b="1" dirty="0" err="1">
              <a:latin typeface="Abadi" panose="020B0604020104020204" pitchFamily="34" charset="0"/>
            </a:rPr>
            <a:t>divergente</a:t>
          </a:r>
          <a:r>
            <a:rPr lang="en-GB" altLang="it-IT" sz="2100" dirty="0">
              <a:latin typeface="Abadi" panose="020B0604020104020204" pitchFamily="34" charset="0"/>
            </a:rPr>
            <a:t> </a:t>
          </a:r>
          <a:r>
            <a:rPr lang="en-GB" altLang="it-IT" sz="2100" dirty="0" err="1">
              <a:latin typeface="Abadi" panose="020B0604020104020204" pitchFamily="34" charset="0"/>
            </a:rPr>
            <a:t>parte</a:t>
          </a:r>
          <a:r>
            <a:rPr lang="en-GB" altLang="it-IT" sz="2100" dirty="0">
              <a:latin typeface="Abadi" panose="020B0604020104020204" pitchFamily="34" charset="0"/>
            </a:rPr>
            <a:t> </a:t>
          </a:r>
          <a:r>
            <a:rPr lang="en-GB" altLang="it-IT" sz="2100" dirty="0" err="1">
              <a:latin typeface="Abadi" panose="020B0604020104020204" pitchFamily="34" charset="0"/>
            </a:rPr>
            <a:t>dall’informazione</a:t>
          </a:r>
          <a:r>
            <a:rPr lang="en-GB" altLang="it-IT" sz="2100" dirty="0">
              <a:latin typeface="Abadi" panose="020B0604020104020204" pitchFamily="34" charset="0"/>
            </a:rPr>
            <a:t> a </a:t>
          </a:r>
          <a:r>
            <a:rPr lang="en-GB" altLang="it-IT" sz="2100" dirty="0" err="1">
              <a:latin typeface="Abadi" panose="020B0604020104020204" pitchFamily="34" charset="0"/>
            </a:rPr>
            <a:t>disposizione</a:t>
          </a:r>
          <a:r>
            <a:rPr lang="en-GB" altLang="it-IT" sz="2100" dirty="0">
              <a:latin typeface="Abadi" panose="020B0604020104020204" pitchFamily="34" charset="0"/>
            </a:rPr>
            <a:t> per </a:t>
          </a:r>
          <a:r>
            <a:rPr lang="en-GB" altLang="it-IT" sz="2100" dirty="0" err="1">
              <a:latin typeface="Abadi" panose="020B0604020104020204" pitchFamily="34" charset="0"/>
            </a:rPr>
            <a:t>procedere</a:t>
          </a:r>
          <a:r>
            <a:rPr lang="en-GB" altLang="it-IT" sz="2100" dirty="0">
              <a:latin typeface="Abadi" panose="020B0604020104020204" pitchFamily="34" charset="0"/>
            </a:rPr>
            <a:t> in modo </a:t>
          </a:r>
          <a:r>
            <a:rPr lang="en-GB" altLang="it-IT" sz="2100" dirty="0" err="1">
              <a:latin typeface="Abadi" panose="020B0604020104020204" pitchFamily="34" charset="0"/>
            </a:rPr>
            <a:t>creativo</a:t>
          </a:r>
          <a:r>
            <a:rPr lang="en-GB" altLang="it-IT" sz="2100" dirty="0">
              <a:latin typeface="Abadi" panose="020B0604020104020204" pitchFamily="34" charset="0"/>
            </a:rPr>
            <a:t>, </a:t>
          </a:r>
          <a:r>
            <a:rPr lang="en-GB" altLang="it-IT" sz="2100" dirty="0" err="1">
              <a:latin typeface="Abadi" panose="020B0604020104020204" pitchFamily="34" charset="0"/>
            </a:rPr>
            <a:t>sviluppando</a:t>
          </a:r>
          <a:r>
            <a:rPr lang="en-GB" altLang="it-IT" sz="2100" dirty="0">
              <a:latin typeface="Abadi" panose="020B0604020104020204" pitchFamily="34" charset="0"/>
            </a:rPr>
            <a:t> </a:t>
          </a:r>
          <a:r>
            <a:rPr lang="en-GB" altLang="it-IT" sz="2100" dirty="0" err="1">
              <a:latin typeface="Abadi" panose="020B0604020104020204" pitchFamily="34" charset="0"/>
            </a:rPr>
            <a:t>percorsi</a:t>
          </a:r>
          <a:r>
            <a:rPr lang="en-GB" altLang="it-IT" sz="2100" dirty="0">
              <a:latin typeface="Abadi" panose="020B0604020104020204" pitchFamily="34" charset="0"/>
            </a:rPr>
            <a:t> </a:t>
          </a:r>
          <a:r>
            <a:rPr lang="en-GB" altLang="it-IT" sz="2100" dirty="0" err="1">
              <a:latin typeface="Abadi" panose="020B0604020104020204" pitchFamily="34" charset="0"/>
            </a:rPr>
            <a:t>autonomi</a:t>
          </a:r>
          <a:r>
            <a:rPr lang="en-GB" altLang="it-IT" sz="2100" dirty="0">
              <a:latin typeface="Abadi" panose="020B0604020104020204" pitchFamily="34" charset="0"/>
            </a:rPr>
            <a:t> e </a:t>
          </a:r>
          <a:r>
            <a:rPr lang="en-GB" altLang="it-IT" sz="2100" dirty="0" err="1">
              <a:latin typeface="Abadi" panose="020B0604020104020204" pitchFamily="34" charset="0"/>
            </a:rPr>
            <a:t>generando</a:t>
          </a:r>
          <a:r>
            <a:rPr lang="en-GB" altLang="it-IT" sz="2100" dirty="0">
              <a:latin typeface="Abadi" panose="020B0604020104020204" pitchFamily="34" charset="0"/>
            </a:rPr>
            <a:t> </a:t>
          </a:r>
          <a:r>
            <a:rPr lang="en-GB" altLang="it-IT" sz="2100" dirty="0" err="1">
              <a:latin typeface="Abadi" panose="020B0604020104020204" pitchFamily="34" charset="0"/>
            </a:rPr>
            <a:t>una</a:t>
          </a:r>
          <a:r>
            <a:rPr lang="en-GB" altLang="it-IT" sz="2100" dirty="0">
              <a:latin typeface="Abadi" panose="020B0604020104020204" pitchFamily="34" charset="0"/>
            </a:rPr>
            <a:t> </a:t>
          </a:r>
          <a:r>
            <a:rPr lang="en-GB" altLang="it-IT" sz="2100" dirty="0" err="1">
              <a:latin typeface="Abadi" panose="020B0604020104020204" pitchFamily="34" charset="0"/>
            </a:rPr>
            <a:t>varietà</a:t>
          </a:r>
          <a:r>
            <a:rPr lang="en-GB" altLang="it-IT" sz="2100" dirty="0">
              <a:latin typeface="Abadi" panose="020B0604020104020204" pitchFamily="34" charset="0"/>
            </a:rPr>
            <a:t> di </a:t>
          </a:r>
          <a:r>
            <a:rPr lang="en-GB" altLang="it-IT" sz="2100" dirty="0" err="1">
              <a:latin typeface="Abadi" panose="020B0604020104020204" pitchFamily="34" charset="0"/>
            </a:rPr>
            <a:t>risposte</a:t>
          </a:r>
          <a:r>
            <a:rPr lang="en-GB" altLang="it-IT" sz="2100" dirty="0">
              <a:latin typeface="Abadi" panose="020B0604020104020204" pitchFamily="34" charset="0"/>
            </a:rPr>
            <a:t> e </a:t>
          </a:r>
          <a:r>
            <a:rPr lang="en-GB" altLang="it-IT" sz="2100" dirty="0" err="1">
              <a:latin typeface="Abadi" panose="020B0604020104020204" pitchFamily="34" charset="0"/>
            </a:rPr>
            <a:t>soluzioni</a:t>
          </a:r>
          <a:r>
            <a:rPr lang="en-GB" altLang="it-IT" sz="2100" dirty="0">
              <a:latin typeface="Abadi" panose="020B0604020104020204" pitchFamily="34" charset="0"/>
            </a:rPr>
            <a:t> </a:t>
          </a:r>
          <a:r>
            <a:rPr lang="en-GB" altLang="it-IT" sz="2100" dirty="0" err="1">
              <a:latin typeface="Abadi" panose="020B0604020104020204" pitchFamily="34" charset="0"/>
            </a:rPr>
            <a:t>originali</a:t>
          </a:r>
          <a:r>
            <a:rPr lang="en-GB" altLang="it-IT" sz="2100" dirty="0">
              <a:latin typeface="Abadi" panose="020B0604020104020204" pitchFamily="34" charset="0"/>
            </a:rPr>
            <a:t> e </a:t>
          </a:r>
          <a:r>
            <a:rPr lang="en-GB" altLang="it-IT" sz="2100" dirty="0" err="1">
              <a:latin typeface="Abadi" panose="020B0604020104020204" pitchFamily="34" charset="0"/>
            </a:rPr>
            <a:t>flessibili</a:t>
          </a:r>
          <a:r>
            <a:rPr lang="en-GB" altLang="it-IT" sz="2100" dirty="0">
              <a:latin typeface="Abadi" panose="020B0604020104020204" pitchFamily="34" charset="0"/>
            </a:rPr>
            <a:t>.</a:t>
          </a:r>
          <a:endParaRPr lang="it-IT" altLang="it-IT" sz="2100" dirty="0">
            <a:latin typeface="Abadi" panose="020B0604020104020204" pitchFamily="34" charset="0"/>
          </a:endParaRPr>
        </a:p>
      </dgm:t>
    </dgm:pt>
    <dgm:pt modelId="{0FAD17B0-3BEC-4076-AD31-BB06CB2B5531}" type="parTrans" cxnId="{0B4C0911-B6E3-40F7-94BA-347812A989F3}">
      <dgm:prSet/>
      <dgm:spPr/>
      <dgm:t>
        <a:bodyPr/>
        <a:lstStyle/>
        <a:p>
          <a:endParaRPr lang="it-IT"/>
        </a:p>
      </dgm:t>
    </dgm:pt>
    <dgm:pt modelId="{E61CB5A7-057B-4FDA-832E-D4CA6A1EB4D4}" type="sibTrans" cxnId="{0B4C0911-B6E3-40F7-94BA-347812A989F3}">
      <dgm:prSet/>
      <dgm:spPr/>
      <dgm:t>
        <a:bodyPr/>
        <a:lstStyle/>
        <a:p>
          <a:endParaRPr lang="it-IT"/>
        </a:p>
      </dgm:t>
    </dgm:pt>
    <dgm:pt modelId="{58EB31B0-6782-4E54-8EF5-E520B15DCA8F}" type="pres">
      <dgm:prSet presAssocID="{AA7FC144-C2B0-417F-9FA9-12CAA9499256}" presName="diagram" presStyleCnt="0">
        <dgm:presLayoutVars>
          <dgm:chPref val="1"/>
          <dgm:dir/>
          <dgm:animOne val="branch"/>
          <dgm:animLvl val="lvl"/>
          <dgm:resizeHandles val="exact"/>
        </dgm:presLayoutVars>
      </dgm:prSet>
      <dgm:spPr/>
    </dgm:pt>
    <dgm:pt modelId="{F2C8D292-A624-4856-B91A-2DD1E025276C}" type="pres">
      <dgm:prSet presAssocID="{0109C8C2-95A1-428C-A20F-871F39E7B2DE}" presName="root1" presStyleCnt="0"/>
      <dgm:spPr/>
    </dgm:pt>
    <dgm:pt modelId="{C4AB6D10-2300-4C18-BEE9-D5128E398ACF}" type="pres">
      <dgm:prSet presAssocID="{0109C8C2-95A1-428C-A20F-871F39E7B2DE}" presName="LevelOneTextNode" presStyleLbl="node0" presStyleIdx="0" presStyleCnt="1" custScaleY="207984" custLinFactNeighborX="8388" custLinFactNeighborY="1245">
        <dgm:presLayoutVars>
          <dgm:chPref val="3"/>
        </dgm:presLayoutVars>
      </dgm:prSet>
      <dgm:spPr/>
    </dgm:pt>
    <dgm:pt modelId="{5EFBC7B7-C942-4E9E-ACCF-25794CA55A6A}" type="pres">
      <dgm:prSet presAssocID="{0109C8C2-95A1-428C-A20F-871F39E7B2DE}" presName="level2hierChild" presStyleCnt="0"/>
      <dgm:spPr/>
    </dgm:pt>
    <dgm:pt modelId="{5B77D8F0-B165-4897-8FB6-5E4F55FE6AB1}" type="pres">
      <dgm:prSet presAssocID="{F054FBAE-8B15-481E-A605-C6E0EE820D8A}" presName="conn2-1" presStyleLbl="parChTrans1D2" presStyleIdx="0" presStyleCnt="2"/>
      <dgm:spPr/>
    </dgm:pt>
    <dgm:pt modelId="{0CA3D732-F5EC-4B50-AB28-1611AADF8AF4}" type="pres">
      <dgm:prSet presAssocID="{F054FBAE-8B15-481E-A605-C6E0EE820D8A}" presName="connTx" presStyleLbl="parChTrans1D2" presStyleIdx="0" presStyleCnt="2"/>
      <dgm:spPr/>
    </dgm:pt>
    <dgm:pt modelId="{CC4E1036-CC8D-476F-AFDA-6AB6E430B5E3}" type="pres">
      <dgm:prSet presAssocID="{37F21241-F1A8-450C-A8A6-093A2271D931}" presName="root2" presStyleCnt="0"/>
      <dgm:spPr/>
    </dgm:pt>
    <dgm:pt modelId="{B96E72B0-D4B1-429B-84FD-E026B427400E}" type="pres">
      <dgm:prSet presAssocID="{37F21241-F1A8-450C-A8A6-093A2271D931}" presName="LevelTwoTextNode" presStyleLbl="node2" presStyleIdx="0" presStyleCnt="2" custScaleX="140729" custScaleY="117238">
        <dgm:presLayoutVars>
          <dgm:chPref val="3"/>
        </dgm:presLayoutVars>
      </dgm:prSet>
      <dgm:spPr/>
    </dgm:pt>
    <dgm:pt modelId="{498DBABF-AD8A-437A-AA5C-C54933764939}" type="pres">
      <dgm:prSet presAssocID="{37F21241-F1A8-450C-A8A6-093A2271D931}" presName="level3hierChild" presStyleCnt="0"/>
      <dgm:spPr/>
    </dgm:pt>
    <dgm:pt modelId="{2B8F216D-2D7A-4553-8DB7-2E779C004E60}" type="pres">
      <dgm:prSet presAssocID="{0FAD17B0-3BEC-4076-AD31-BB06CB2B5531}" presName="conn2-1" presStyleLbl="parChTrans1D2" presStyleIdx="1" presStyleCnt="2"/>
      <dgm:spPr/>
    </dgm:pt>
    <dgm:pt modelId="{4731AF7D-5D69-48F4-A172-0278D3A653D7}" type="pres">
      <dgm:prSet presAssocID="{0FAD17B0-3BEC-4076-AD31-BB06CB2B5531}" presName="connTx" presStyleLbl="parChTrans1D2" presStyleIdx="1" presStyleCnt="2"/>
      <dgm:spPr/>
    </dgm:pt>
    <dgm:pt modelId="{3BF21762-ADAC-47A2-ACA0-C837D9E29B4D}" type="pres">
      <dgm:prSet presAssocID="{BAF5BFCB-DF27-4E8A-9451-6A91E51F1D7C}" presName="root2" presStyleCnt="0"/>
      <dgm:spPr/>
    </dgm:pt>
    <dgm:pt modelId="{33D603F9-E5D8-4313-A50C-B1D31FDD5B31}" type="pres">
      <dgm:prSet presAssocID="{BAF5BFCB-DF27-4E8A-9451-6A91E51F1D7C}" presName="LevelTwoTextNode" presStyleLbl="node2" presStyleIdx="1" presStyleCnt="2" custScaleX="140854" custScaleY="159941">
        <dgm:presLayoutVars>
          <dgm:chPref val="3"/>
        </dgm:presLayoutVars>
      </dgm:prSet>
      <dgm:spPr/>
    </dgm:pt>
    <dgm:pt modelId="{A7AF33C1-1C04-47AA-BDF6-EFC90829CB5A}" type="pres">
      <dgm:prSet presAssocID="{BAF5BFCB-DF27-4E8A-9451-6A91E51F1D7C}" presName="level3hierChild" presStyleCnt="0"/>
      <dgm:spPr/>
    </dgm:pt>
  </dgm:ptLst>
  <dgm:cxnLst>
    <dgm:cxn modelId="{3C6B1805-5264-4893-8618-DD1B33C4B196}" type="presOf" srcId="{0FAD17B0-3BEC-4076-AD31-BB06CB2B5531}" destId="{2B8F216D-2D7A-4553-8DB7-2E779C004E60}" srcOrd="0" destOrd="0" presId="urn:microsoft.com/office/officeart/2005/8/layout/hierarchy2"/>
    <dgm:cxn modelId="{9CB84D0B-F48E-4578-B562-15CECC95FD32}" type="presOf" srcId="{F054FBAE-8B15-481E-A605-C6E0EE820D8A}" destId="{0CA3D732-F5EC-4B50-AB28-1611AADF8AF4}" srcOrd="1" destOrd="0" presId="urn:microsoft.com/office/officeart/2005/8/layout/hierarchy2"/>
    <dgm:cxn modelId="{0B4C0911-B6E3-40F7-94BA-347812A989F3}" srcId="{0109C8C2-95A1-428C-A20F-871F39E7B2DE}" destId="{BAF5BFCB-DF27-4E8A-9451-6A91E51F1D7C}" srcOrd="1" destOrd="0" parTransId="{0FAD17B0-3BEC-4076-AD31-BB06CB2B5531}" sibTransId="{E61CB5A7-057B-4FDA-832E-D4CA6A1EB4D4}"/>
    <dgm:cxn modelId="{5376D43C-7565-4025-8816-6447506039EC}" type="presOf" srcId="{AA7FC144-C2B0-417F-9FA9-12CAA9499256}" destId="{58EB31B0-6782-4E54-8EF5-E520B15DCA8F}" srcOrd="0" destOrd="0" presId="urn:microsoft.com/office/officeart/2005/8/layout/hierarchy2"/>
    <dgm:cxn modelId="{EA00545E-76A4-42CD-A046-CA3F739FCA6D}" type="presOf" srcId="{0FAD17B0-3BEC-4076-AD31-BB06CB2B5531}" destId="{4731AF7D-5D69-48F4-A172-0278D3A653D7}" srcOrd="1" destOrd="0" presId="urn:microsoft.com/office/officeart/2005/8/layout/hierarchy2"/>
    <dgm:cxn modelId="{EA3CCD45-F688-47BB-AD5E-88C86CC9D477}" type="presOf" srcId="{F054FBAE-8B15-481E-A605-C6E0EE820D8A}" destId="{5B77D8F0-B165-4897-8FB6-5E4F55FE6AB1}" srcOrd="0" destOrd="0" presId="urn:microsoft.com/office/officeart/2005/8/layout/hierarchy2"/>
    <dgm:cxn modelId="{95E4B889-2B1C-4B1D-AACD-1F15F60510D2}" type="presOf" srcId="{BAF5BFCB-DF27-4E8A-9451-6A91E51F1D7C}" destId="{33D603F9-E5D8-4313-A50C-B1D31FDD5B31}" srcOrd="0" destOrd="0" presId="urn:microsoft.com/office/officeart/2005/8/layout/hierarchy2"/>
    <dgm:cxn modelId="{0184E298-58E5-4970-B1D9-EE79C12A37B9}" srcId="{0109C8C2-95A1-428C-A20F-871F39E7B2DE}" destId="{37F21241-F1A8-450C-A8A6-093A2271D931}" srcOrd="0" destOrd="0" parTransId="{F054FBAE-8B15-481E-A605-C6E0EE820D8A}" sibTransId="{1C9C9294-6174-4690-93BE-E650265347CF}"/>
    <dgm:cxn modelId="{D8BB0699-01DA-4DA5-B23A-83C04472899B}" type="presOf" srcId="{0109C8C2-95A1-428C-A20F-871F39E7B2DE}" destId="{C4AB6D10-2300-4C18-BEE9-D5128E398ACF}" srcOrd="0" destOrd="0" presId="urn:microsoft.com/office/officeart/2005/8/layout/hierarchy2"/>
    <dgm:cxn modelId="{9B1B80E2-6335-4CA2-B9ED-688E69BAECC9}" srcId="{AA7FC144-C2B0-417F-9FA9-12CAA9499256}" destId="{0109C8C2-95A1-428C-A20F-871F39E7B2DE}" srcOrd="0" destOrd="0" parTransId="{3DC7355F-5300-459E-A3EB-6BAC0054F89F}" sibTransId="{CECE71E0-3806-4FF9-B992-372765A6F8E2}"/>
    <dgm:cxn modelId="{680277FC-3A33-4120-A5DE-F24CB5E37E93}" type="presOf" srcId="{37F21241-F1A8-450C-A8A6-093A2271D931}" destId="{B96E72B0-D4B1-429B-84FD-E026B427400E}" srcOrd="0" destOrd="0" presId="urn:microsoft.com/office/officeart/2005/8/layout/hierarchy2"/>
    <dgm:cxn modelId="{6BC5C0DD-5D94-4000-9E3B-FF8DE03C612D}" type="presParOf" srcId="{58EB31B0-6782-4E54-8EF5-E520B15DCA8F}" destId="{F2C8D292-A624-4856-B91A-2DD1E025276C}" srcOrd="0" destOrd="0" presId="urn:microsoft.com/office/officeart/2005/8/layout/hierarchy2"/>
    <dgm:cxn modelId="{92B1F76F-16AE-4D01-8BF6-80E88094328A}" type="presParOf" srcId="{F2C8D292-A624-4856-B91A-2DD1E025276C}" destId="{C4AB6D10-2300-4C18-BEE9-D5128E398ACF}" srcOrd="0" destOrd="0" presId="urn:microsoft.com/office/officeart/2005/8/layout/hierarchy2"/>
    <dgm:cxn modelId="{92AA1636-C6A3-4108-BC83-5AC15993D94A}" type="presParOf" srcId="{F2C8D292-A624-4856-B91A-2DD1E025276C}" destId="{5EFBC7B7-C942-4E9E-ACCF-25794CA55A6A}" srcOrd="1" destOrd="0" presId="urn:microsoft.com/office/officeart/2005/8/layout/hierarchy2"/>
    <dgm:cxn modelId="{BDDEE6A5-5511-4171-AE47-12C2D7D5CC23}" type="presParOf" srcId="{5EFBC7B7-C942-4E9E-ACCF-25794CA55A6A}" destId="{5B77D8F0-B165-4897-8FB6-5E4F55FE6AB1}" srcOrd="0" destOrd="0" presId="urn:microsoft.com/office/officeart/2005/8/layout/hierarchy2"/>
    <dgm:cxn modelId="{CA5B69C7-557C-4746-90D3-9613E14B3A34}" type="presParOf" srcId="{5B77D8F0-B165-4897-8FB6-5E4F55FE6AB1}" destId="{0CA3D732-F5EC-4B50-AB28-1611AADF8AF4}" srcOrd="0" destOrd="0" presId="urn:microsoft.com/office/officeart/2005/8/layout/hierarchy2"/>
    <dgm:cxn modelId="{02DCF0ED-2843-4510-B370-80F51F1702F1}" type="presParOf" srcId="{5EFBC7B7-C942-4E9E-ACCF-25794CA55A6A}" destId="{CC4E1036-CC8D-476F-AFDA-6AB6E430B5E3}" srcOrd="1" destOrd="0" presId="urn:microsoft.com/office/officeart/2005/8/layout/hierarchy2"/>
    <dgm:cxn modelId="{C0E29AAF-B6CC-4443-88BD-F7630CD0F576}" type="presParOf" srcId="{CC4E1036-CC8D-476F-AFDA-6AB6E430B5E3}" destId="{B96E72B0-D4B1-429B-84FD-E026B427400E}" srcOrd="0" destOrd="0" presId="urn:microsoft.com/office/officeart/2005/8/layout/hierarchy2"/>
    <dgm:cxn modelId="{20B8C600-7A04-4712-B5C5-F915DFEA2614}" type="presParOf" srcId="{CC4E1036-CC8D-476F-AFDA-6AB6E430B5E3}" destId="{498DBABF-AD8A-437A-AA5C-C54933764939}" srcOrd="1" destOrd="0" presId="urn:microsoft.com/office/officeart/2005/8/layout/hierarchy2"/>
    <dgm:cxn modelId="{47A4AE22-1B6B-42C7-81F9-CC06458591FB}" type="presParOf" srcId="{5EFBC7B7-C942-4E9E-ACCF-25794CA55A6A}" destId="{2B8F216D-2D7A-4553-8DB7-2E779C004E60}" srcOrd="2" destOrd="0" presId="urn:microsoft.com/office/officeart/2005/8/layout/hierarchy2"/>
    <dgm:cxn modelId="{08F0A1CD-C375-4026-BCFD-07CE0875E815}" type="presParOf" srcId="{2B8F216D-2D7A-4553-8DB7-2E779C004E60}" destId="{4731AF7D-5D69-48F4-A172-0278D3A653D7}" srcOrd="0" destOrd="0" presId="urn:microsoft.com/office/officeart/2005/8/layout/hierarchy2"/>
    <dgm:cxn modelId="{ADB20154-89AA-44CD-B278-4761E259F667}" type="presParOf" srcId="{5EFBC7B7-C942-4E9E-ACCF-25794CA55A6A}" destId="{3BF21762-ADAC-47A2-ACA0-C837D9E29B4D}" srcOrd="3" destOrd="0" presId="urn:microsoft.com/office/officeart/2005/8/layout/hierarchy2"/>
    <dgm:cxn modelId="{7A6EC3D9-0ECD-4362-9D0C-7F2AA79420BC}" type="presParOf" srcId="{3BF21762-ADAC-47A2-ACA0-C837D9E29B4D}" destId="{33D603F9-E5D8-4313-A50C-B1D31FDD5B31}" srcOrd="0" destOrd="0" presId="urn:microsoft.com/office/officeart/2005/8/layout/hierarchy2"/>
    <dgm:cxn modelId="{A6829300-2D26-4454-A472-7228113AF2D9}" type="presParOf" srcId="{3BF21762-ADAC-47A2-ACA0-C837D9E29B4D}" destId="{A7AF33C1-1C04-47AA-BDF6-EFC90829CB5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D9B26-196B-4005-8846-D665F1ABF14F}" type="doc">
      <dgm:prSet loTypeId="urn:microsoft.com/office/officeart/2005/8/layout/vProcess5" loCatId="process" qsTypeId="urn:microsoft.com/office/officeart/2005/8/quickstyle/simple1" qsCatId="simple" csTypeId="urn:microsoft.com/office/officeart/2005/8/colors/accent6_1" csCatId="accent6" phldr="1"/>
      <dgm:spPr/>
      <dgm:t>
        <a:bodyPr/>
        <a:lstStyle/>
        <a:p>
          <a:endParaRPr lang="it-IT"/>
        </a:p>
      </dgm:t>
    </dgm:pt>
    <dgm:pt modelId="{3A04941C-ECC9-4870-BB59-F432F072A3E3}">
      <dgm:prSet phldrT="[Testo]" custT="1"/>
      <dgm:spPr>
        <a:solidFill>
          <a:srgbClr val="46637D"/>
        </a:solidFill>
        <a:ln>
          <a:solidFill>
            <a:srgbClr val="46637D"/>
          </a:solidFill>
        </a:ln>
      </dgm:spPr>
      <dgm:t>
        <a:bodyPr/>
        <a:lstStyle/>
        <a:p>
          <a:r>
            <a:rPr lang="it-IT" sz="3200" dirty="0">
              <a:solidFill>
                <a:schemeClr val="bg1"/>
              </a:solidFill>
              <a:latin typeface="Abadi" panose="020B0604020104020204" pitchFamily="34" charset="0"/>
            </a:rPr>
            <a:t>Questi metodi, seppur raccomandabili, hanno evidenziato dei limiti di:</a:t>
          </a:r>
        </a:p>
      </dgm:t>
    </dgm:pt>
    <dgm:pt modelId="{8B7AB7CD-DAD4-4DE6-B83B-9DD2A2CF24FF}" type="parTrans" cxnId="{194E7ED6-B6C7-47CF-B97C-EAA67D6A0485}">
      <dgm:prSet/>
      <dgm:spPr/>
      <dgm:t>
        <a:bodyPr/>
        <a:lstStyle/>
        <a:p>
          <a:endParaRPr lang="it-IT" sz="2400">
            <a:latin typeface="Abadi" panose="020B0604020104020204" pitchFamily="34" charset="0"/>
          </a:endParaRPr>
        </a:p>
      </dgm:t>
    </dgm:pt>
    <dgm:pt modelId="{59BAE580-F05A-463C-90A7-2D9EE781F875}" type="sibTrans" cxnId="{194E7ED6-B6C7-47CF-B97C-EAA67D6A0485}">
      <dgm:prSet custT="1"/>
      <dgm:spPr>
        <a:ln>
          <a:solidFill>
            <a:srgbClr val="46637D">
              <a:alpha val="90000"/>
            </a:srgbClr>
          </a:solidFill>
        </a:ln>
      </dgm:spPr>
      <dgm:t>
        <a:bodyPr/>
        <a:lstStyle/>
        <a:p>
          <a:endParaRPr lang="it-IT" sz="2400">
            <a:latin typeface="Abadi" panose="020B0604020104020204" pitchFamily="34" charset="0"/>
          </a:endParaRPr>
        </a:p>
      </dgm:t>
    </dgm:pt>
    <dgm:pt modelId="{908AC225-E49B-47AE-B23E-648224ABEB87}">
      <dgm:prSet custT="1"/>
      <dgm:spPr>
        <a:solidFill>
          <a:srgbClr val="46637D"/>
        </a:solidFill>
        <a:ln>
          <a:solidFill>
            <a:srgbClr val="46637D"/>
          </a:solidFill>
        </a:ln>
      </dgm:spPr>
      <dgm:t>
        <a:bodyPr/>
        <a:lstStyle/>
        <a:p>
          <a:r>
            <a:rPr lang="it-IT" sz="2400" dirty="0">
              <a:solidFill>
                <a:schemeClr val="bg1"/>
              </a:solidFill>
              <a:latin typeface="Abadi" panose="020B0604020104020204" pitchFamily="34" charset="0"/>
            </a:rPr>
            <a:t>mantenimento nel tempo </a:t>
          </a:r>
        </a:p>
      </dgm:t>
    </dgm:pt>
    <dgm:pt modelId="{EBE48877-5605-43DE-BCEF-DED58EBF01A4}" type="parTrans" cxnId="{3D179B6B-00D3-4CF9-9289-4A8FE63E81AC}">
      <dgm:prSet/>
      <dgm:spPr/>
      <dgm:t>
        <a:bodyPr/>
        <a:lstStyle/>
        <a:p>
          <a:endParaRPr lang="it-IT" sz="2400">
            <a:latin typeface="Abadi" panose="020B0604020104020204" pitchFamily="34" charset="0"/>
          </a:endParaRPr>
        </a:p>
      </dgm:t>
    </dgm:pt>
    <dgm:pt modelId="{2FDD3E16-F0B5-4E19-9F59-70B1C0A44FAC}" type="sibTrans" cxnId="{3D179B6B-00D3-4CF9-9289-4A8FE63E81AC}">
      <dgm:prSet/>
      <dgm:spPr/>
      <dgm:t>
        <a:bodyPr/>
        <a:lstStyle/>
        <a:p>
          <a:endParaRPr lang="it-IT" sz="2400">
            <a:latin typeface="Abadi" panose="020B0604020104020204" pitchFamily="34" charset="0"/>
          </a:endParaRPr>
        </a:p>
      </dgm:t>
    </dgm:pt>
    <dgm:pt modelId="{19F56BB9-97DC-47D1-91EF-4C48CAC4D19A}">
      <dgm:prSet custT="1"/>
      <dgm:spPr>
        <a:solidFill>
          <a:srgbClr val="46637D"/>
        </a:solidFill>
        <a:ln>
          <a:solidFill>
            <a:srgbClr val="46637D"/>
          </a:solidFill>
        </a:ln>
      </dgm:spPr>
      <dgm:t>
        <a:bodyPr/>
        <a:lstStyle/>
        <a:p>
          <a:r>
            <a:rPr lang="it-IT" sz="2400" dirty="0">
              <a:solidFill>
                <a:schemeClr val="bg1"/>
              </a:solidFill>
              <a:latin typeface="Abadi" panose="020B0604020104020204" pitchFamily="34" charset="0"/>
            </a:rPr>
            <a:t>trasferimento</a:t>
          </a:r>
        </a:p>
      </dgm:t>
    </dgm:pt>
    <dgm:pt modelId="{1F6DC177-6D88-4C30-B8DC-B8968D055CC7}" type="parTrans" cxnId="{37BE58E1-5ABA-48AE-9459-6C61461DB7B0}">
      <dgm:prSet/>
      <dgm:spPr/>
      <dgm:t>
        <a:bodyPr/>
        <a:lstStyle/>
        <a:p>
          <a:endParaRPr lang="it-IT" sz="2400">
            <a:latin typeface="Abadi" panose="020B0604020104020204" pitchFamily="34" charset="0"/>
          </a:endParaRPr>
        </a:p>
      </dgm:t>
    </dgm:pt>
    <dgm:pt modelId="{0FA60E0C-2EF9-4A64-AB9D-E5A31E022DF3}" type="sibTrans" cxnId="{37BE58E1-5ABA-48AE-9459-6C61461DB7B0}">
      <dgm:prSet/>
      <dgm:spPr/>
      <dgm:t>
        <a:bodyPr/>
        <a:lstStyle/>
        <a:p>
          <a:endParaRPr lang="it-IT" sz="2400">
            <a:latin typeface="Abadi" panose="020B0604020104020204" pitchFamily="34" charset="0"/>
          </a:endParaRPr>
        </a:p>
      </dgm:t>
    </dgm:pt>
    <dgm:pt modelId="{09A89F46-1D34-40DD-B3EE-340E635ED3A4}">
      <dgm:prSet custT="1"/>
      <dgm:spPr>
        <a:solidFill>
          <a:srgbClr val="A4CDE4"/>
        </a:solidFill>
        <a:ln>
          <a:solidFill>
            <a:srgbClr val="A4CDE4"/>
          </a:solidFill>
        </a:ln>
      </dgm:spPr>
      <dgm:t>
        <a:bodyPr/>
        <a:lstStyle/>
        <a:p>
          <a:r>
            <a:rPr lang="it-IT" sz="3200" dirty="0">
              <a:latin typeface="Abadi" panose="020B0604020104020204" pitchFamily="34" charset="0"/>
            </a:rPr>
            <a:t>I metodi di studio più recenti (ed efficaci) enfatizzano:</a:t>
          </a:r>
        </a:p>
      </dgm:t>
    </dgm:pt>
    <dgm:pt modelId="{6BC55643-CB6E-45EA-BE03-3982F7B4E783}" type="parTrans" cxnId="{D6295CD2-4B2A-44F2-9F76-C4C33D27E684}">
      <dgm:prSet/>
      <dgm:spPr/>
      <dgm:t>
        <a:bodyPr/>
        <a:lstStyle/>
        <a:p>
          <a:endParaRPr lang="it-IT" sz="2400">
            <a:latin typeface="Abadi" panose="020B0604020104020204" pitchFamily="34" charset="0"/>
          </a:endParaRPr>
        </a:p>
      </dgm:t>
    </dgm:pt>
    <dgm:pt modelId="{0D501EBD-FD02-41CC-B393-E4EC5B35DA4B}" type="sibTrans" cxnId="{D6295CD2-4B2A-44F2-9F76-C4C33D27E684}">
      <dgm:prSet/>
      <dgm:spPr/>
      <dgm:t>
        <a:bodyPr/>
        <a:lstStyle/>
        <a:p>
          <a:endParaRPr lang="it-IT" sz="2400">
            <a:latin typeface="Abadi" panose="020B0604020104020204" pitchFamily="34" charset="0"/>
          </a:endParaRPr>
        </a:p>
      </dgm:t>
    </dgm:pt>
    <dgm:pt modelId="{E0AF267A-9226-4E60-B650-95A08E3961F1}">
      <dgm:prSet custT="1"/>
      <dgm:spPr>
        <a:solidFill>
          <a:srgbClr val="A4CDE4"/>
        </a:solidFill>
        <a:ln>
          <a:solidFill>
            <a:srgbClr val="A4CDE4"/>
          </a:solidFill>
        </a:ln>
      </dgm:spPr>
      <dgm:t>
        <a:bodyPr/>
        <a:lstStyle/>
        <a:p>
          <a:r>
            <a:rPr lang="it-IT" sz="2400" dirty="0">
              <a:latin typeface="Abadi" panose="020B0604020104020204" pitchFamily="34" charset="0"/>
            </a:rPr>
            <a:t>la riflessione metacognitiva</a:t>
          </a:r>
        </a:p>
      </dgm:t>
    </dgm:pt>
    <dgm:pt modelId="{982DC92C-3AEE-4A28-9E59-FB13E833315C}" type="parTrans" cxnId="{8FDFECE0-39E8-441E-AFC2-531FDBCCC456}">
      <dgm:prSet/>
      <dgm:spPr/>
      <dgm:t>
        <a:bodyPr/>
        <a:lstStyle/>
        <a:p>
          <a:endParaRPr lang="it-IT" sz="2400">
            <a:latin typeface="Abadi" panose="020B0604020104020204" pitchFamily="34" charset="0"/>
          </a:endParaRPr>
        </a:p>
      </dgm:t>
    </dgm:pt>
    <dgm:pt modelId="{C4889B29-0557-4FB1-B5A6-B33BAC079BFC}" type="sibTrans" cxnId="{8FDFECE0-39E8-441E-AFC2-531FDBCCC456}">
      <dgm:prSet/>
      <dgm:spPr/>
      <dgm:t>
        <a:bodyPr/>
        <a:lstStyle/>
        <a:p>
          <a:endParaRPr lang="it-IT" sz="2400">
            <a:latin typeface="Abadi" panose="020B0604020104020204" pitchFamily="34" charset="0"/>
          </a:endParaRPr>
        </a:p>
      </dgm:t>
    </dgm:pt>
    <dgm:pt modelId="{C46903DE-CC75-4155-9889-A09F789AAA2F}">
      <dgm:prSet custT="1"/>
      <dgm:spPr>
        <a:solidFill>
          <a:srgbClr val="A4CDE4"/>
        </a:solidFill>
        <a:ln>
          <a:solidFill>
            <a:srgbClr val="A4CDE4"/>
          </a:solidFill>
        </a:ln>
      </dgm:spPr>
      <dgm:t>
        <a:bodyPr/>
        <a:lstStyle/>
        <a:p>
          <a:r>
            <a:rPr lang="it-IT" sz="2400" dirty="0">
              <a:latin typeface="Abadi" panose="020B0604020104020204" pitchFamily="34" charset="0"/>
            </a:rPr>
            <a:t>gli aspetti strategici</a:t>
          </a:r>
        </a:p>
      </dgm:t>
    </dgm:pt>
    <dgm:pt modelId="{097A9BAC-69A1-4650-B7D4-B371EAE9825F}" type="parTrans" cxnId="{9200BD46-5277-4FCE-AD8F-C339106177BB}">
      <dgm:prSet/>
      <dgm:spPr/>
      <dgm:t>
        <a:bodyPr/>
        <a:lstStyle/>
        <a:p>
          <a:endParaRPr lang="it-IT" sz="2400">
            <a:latin typeface="Abadi" panose="020B0604020104020204" pitchFamily="34" charset="0"/>
          </a:endParaRPr>
        </a:p>
      </dgm:t>
    </dgm:pt>
    <dgm:pt modelId="{C240A088-D1B0-4899-8113-BE6458AA9E0D}" type="sibTrans" cxnId="{9200BD46-5277-4FCE-AD8F-C339106177BB}">
      <dgm:prSet/>
      <dgm:spPr/>
      <dgm:t>
        <a:bodyPr/>
        <a:lstStyle/>
        <a:p>
          <a:endParaRPr lang="it-IT" sz="2400">
            <a:latin typeface="Abadi" panose="020B0604020104020204" pitchFamily="34" charset="0"/>
          </a:endParaRPr>
        </a:p>
      </dgm:t>
    </dgm:pt>
    <dgm:pt modelId="{C25BC3DD-2B54-4106-AFA2-8FB903FB66D5}">
      <dgm:prSet custT="1"/>
      <dgm:spPr>
        <a:solidFill>
          <a:srgbClr val="A4CDE4"/>
        </a:solidFill>
        <a:ln>
          <a:solidFill>
            <a:srgbClr val="A4CDE4"/>
          </a:solidFill>
        </a:ln>
      </dgm:spPr>
      <dgm:t>
        <a:bodyPr/>
        <a:lstStyle/>
        <a:p>
          <a:r>
            <a:rPr lang="it-IT" sz="2400" dirty="0">
              <a:latin typeface="Abadi" panose="020B0604020104020204" pitchFamily="34" charset="0"/>
            </a:rPr>
            <a:t>la motivazione</a:t>
          </a:r>
        </a:p>
      </dgm:t>
    </dgm:pt>
    <dgm:pt modelId="{4A6A1E35-8672-4D82-A943-4831C5159C3A}" type="parTrans" cxnId="{FF028978-3808-4C49-B4F1-A1E68878C7B3}">
      <dgm:prSet/>
      <dgm:spPr/>
      <dgm:t>
        <a:bodyPr/>
        <a:lstStyle/>
        <a:p>
          <a:endParaRPr lang="it-IT" sz="2400">
            <a:latin typeface="Abadi" panose="020B0604020104020204" pitchFamily="34" charset="0"/>
          </a:endParaRPr>
        </a:p>
      </dgm:t>
    </dgm:pt>
    <dgm:pt modelId="{95C1F8C8-CB20-4F20-A745-69B92DF36D1D}" type="sibTrans" cxnId="{FF028978-3808-4C49-B4F1-A1E68878C7B3}">
      <dgm:prSet/>
      <dgm:spPr/>
      <dgm:t>
        <a:bodyPr/>
        <a:lstStyle/>
        <a:p>
          <a:endParaRPr lang="it-IT" sz="2400">
            <a:latin typeface="Abadi" panose="020B0604020104020204" pitchFamily="34" charset="0"/>
          </a:endParaRPr>
        </a:p>
      </dgm:t>
    </dgm:pt>
    <dgm:pt modelId="{57BADE67-4FEF-412A-B3C9-0B87062420DA}" type="pres">
      <dgm:prSet presAssocID="{ECFD9B26-196B-4005-8846-D665F1ABF14F}" presName="outerComposite" presStyleCnt="0">
        <dgm:presLayoutVars>
          <dgm:chMax val="5"/>
          <dgm:dir/>
          <dgm:resizeHandles val="exact"/>
        </dgm:presLayoutVars>
      </dgm:prSet>
      <dgm:spPr/>
    </dgm:pt>
    <dgm:pt modelId="{4F78A065-AC83-4BBB-87EE-B5B0C4C5720E}" type="pres">
      <dgm:prSet presAssocID="{ECFD9B26-196B-4005-8846-D665F1ABF14F}" presName="dummyMaxCanvas" presStyleCnt="0">
        <dgm:presLayoutVars/>
      </dgm:prSet>
      <dgm:spPr/>
    </dgm:pt>
    <dgm:pt modelId="{A2453A2C-01AB-4615-A61B-FD98E0BFBAC0}" type="pres">
      <dgm:prSet presAssocID="{ECFD9B26-196B-4005-8846-D665F1ABF14F}" presName="TwoNodes_1" presStyleLbl="node1" presStyleIdx="0" presStyleCnt="2" custScaleY="115154">
        <dgm:presLayoutVars>
          <dgm:bulletEnabled val="1"/>
        </dgm:presLayoutVars>
      </dgm:prSet>
      <dgm:spPr/>
    </dgm:pt>
    <dgm:pt modelId="{971D28A2-4928-4D0C-A477-33C4AD563395}" type="pres">
      <dgm:prSet presAssocID="{ECFD9B26-196B-4005-8846-D665F1ABF14F}" presName="TwoNodes_2" presStyleLbl="node1" presStyleIdx="1" presStyleCnt="2" custScaleY="114429" custLinFactNeighborY="1490">
        <dgm:presLayoutVars>
          <dgm:bulletEnabled val="1"/>
        </dgm:presLayoutVars>
      </dgm:prSet>
      <dgm:spPr/>
    </dgm:pt>
    <dgm:pt modelId="{54B4EB20-4C96-408C-8D5B-46FE6D10D24F}" type="pres">
      <dgm:prSet presAssocID="{ECFD9B26-196B-4005-8846-D665F1ABF14F}" presName="TwoConn_1-2" presStyleLbl="fgAccFollowNode1" presStyleIdx="0" presStyleCnt="1" custLinFactNeighborX="-89">
        <dgm:presLayoutVars>
          <dgm:bulletEnabled val="1"/>
        </dgm:presLayoutVars>
      </dgm:prSet>
      <dgm:spPr/>
    </dgm:pt>
    <dgm:pt modelId="{73600886-2CFF-4E20-A527-E719525713F2}" type="pres">
      <dgm:prSet presAssocID="{ECFD9B26-196B-4005-8846-D665F1ABF14F}" presName="TwoNodes_1_text" presStyleLbl="node1" presStyleIdx="1" presStyleCnt="2">
        <dgm:presLayoutVars>
          <dgm:bulletEnabled val="1"/>
        </dgm:presLayoutVars>
      </dgm:prSet>
      <dgm:spPr/>
    </dgm:pt>
    <dgm:pt modelId="{A9162358-DB71-40B2-89ED-E1F4E2F4D8A0}" type="pres">
      <dgm:prSet presAssocID="{ECFD9B26-196B-4005-8846-D665F1ABF14F}" presName="TwoNodes_2_text" presStyleLbl="node1" presStyleIdx="1" presStyleCnt="2">
        <dgm:presLayoutVars>
          <dgm:bulletEnabled val="1"/>
        </dgm:presLayoutVars>
      </dgm:prSet>
      <dgm:spPr/>
    </dgm:pt>
  </dgm:ptLst>
  <dgm:cxnLst>
    <dgm:cxn modelId="{4263A60B-0BE9-45F4-96B4-D2AEB1C50003}" type="presOf" srcId="{09A89F46-1D34-40DD-B3EE-340E635ED3A4}" destId="{971D28A2-4928-4D0C-A477-33C4AD563395}" srcOrd="0" destOrd="0" presId="urn:microsoft.com/office/officeart/2005/8/layout/vProcess5"/>
    <dgm:cxn modelId="{C7C69F1A-3B96-4C10-894D-8FAE85A1BACC}" type="presOf" srcId="{3A04941C-ECC9-4870-BB59-F432F072A3E3}" destId="{A2453A2C-01AB-4615-A61B-FD98E0BFBAC0}" srcOrd="0" destOrd="0" presId="urn:microsoft.com/office/officeart/2005/8/layout/vProcess5"/>
    <dgm:cxn modelId="{66D8011B-34DA-43CF-B108-017462AE830C}" type="presOf" srcId="{09A89F46-1D34-40DD-B3EE-340E635ED3A4}" destId="{A9162358-DB71-40B2-89ED-E1F4E2F4D8A0}" srcOrd="1" destOrd="0" presId="urn:microsoft.com/office/officeart/2005/8/layout/vProcess5"/>
    <dgm:cxn modelId="{1ED02322-03E0-4065-9985-7F1DF0313B00}" type="presOf" srcId="{908AC225-E49B-47AE-B23E-648224ABEB87}" destId="{73600886-2CFF-4E20-A527-E719525713F2}" srcOrd="1" destOrd="1" presId="urn:microsoft.com/office/officeart/2005/8/layout/vProcess5"/>
    <dgm:cxn modelId="{FEBD2D3C-B3C6-410C-8945-823A5E9A47FC}" type="presOf" srcId="{C25BC3DD-2B54-4106-AFA2-8FB903FB66D5}" destId="{A9162358-DB71-40B2-89ED-E1F4E2F4D8A0}" srcOrd="1" destOrd="3" presId="urn:microsoft.com/office/officeart/2005/8/layout/vProcess5"/>
    <dgm:cxn modelId="{25400161-6DEE-4152-99A7-DE72BFCD7BC6}" type="presOf" srcId="{19F56BB9-97DC-47D1-91EF-4C48CAC4D19A}" destId="{73600886-2CFF-4E20-A527-E719525713F2}" srcOrd="1" destOrd="2" presId="urn:microsoft.com/office/officeart/2005/8/layout/vProcess5"/>
    <dgm:cxn modelId="{9200BD46-5277-4FCE-AD8F-C339106177BB}" srcId="{09A89F46-1D34-40DD-B3EE-340E635ED3A4}" destId="{C46903DE-CC75-4155-9889-A09F789AAA2F}" srcOrd="1" destOrd="0" parTransId="{097A9BAC-69A1-4650-B7D4-B371EAE9825F}" sibTransId="{C240A088-D1B0-4899-8113-BE6458AA9E0D}"/>
    <dgm:cxn modelId="{3D179B6B-00D3-4CF9-9289-4A8FE63E81AC}" srcId="{3A04941C-ECC9-4870-BB59-F432F072A3E3}" destId="{908AC225-E49B-47AE-B23E-648224ABEB87}" srcOrd="0" destOrd="0" parTransId="{EBE48877-5605-43DE-BCEF-DED58EBF01A4}" sibTransId="{2FDD3E16-F0B5-4E19-9F59-70B1C0A44FAC}"/>
    <dgm:cxn modelId="{2660ED6B-DFA8-48FE-BBB9-FCB8C523CD96}" type="presOf" srcId="{E0AF267A-9226-4E60-B650-95A08E3961F1}" destId="{A9162358-DB71-40B2-89ED-E1F4E2F4D8A0}" srcOrd="1" destOrd="1" presId="urn:microsoft.com/office/officeart/2005/8/layout/vProcess5"/>
    <dgm:cxn modelId="{75341552-9526-49FA-B723-5F5877ABA47B}" type="presOf" srcId="{C46903DE-CC75-4155-9889-A09F789AAA2F}" destId="{A9162358-DB71-40B2-89ED-E1F4E2F4D8A0}" srcOrd="1" destOrd="2" presId="urn:microsoft.com/office/officeart/2005/8/layout/vProcess5"/>
    <dgm:cxn modelId="{A80E8C72-9BF3-4A4E-8B76-1B4BB1342379}" type="presOf" srcId="{908AC225-E49B-47AE-B23E-648224ABEB87}" destId="{A2453A2C-01AB-4615-A61B-FD98E0BFBAC0}" srcOrd="0" destOrd="1" presId="urn:microsoft.com/office/officeart/2005/8/layout/vProcess5"/>
    <dgm:cxn modelId="{FF028978-3808-4C49-B4F1-A1E68878C7B3}" srcId="{09A89F46-1D34-40DD-B3EE-340E635ED3A4}" destId="{C25BC3DD-2B54-4106-AFA2-8FB903FB66D5}" srcOrd="2" destOrd="0" parTransId="{4A6A1E35-8672-4D82-A943-4831C5159C3A}" sibTransId="{95C1F8C8-CB20-4F20-A745-69B92DF36D1D}"/>
    <dgm:cxn modelId="{D6295CD2-4B2A-44F2-9F76-C4C33D27E684}" srcId="{ECFD9B26-196B-4005-8846-D665F1ABF14F}" destId="{09A89F46-1D34-40DD-B3EE-340E635ED3A4}" srcOrd="1" destOrd="0" parTransId="{6BC55643-CB6E-45EA-BE03-3982F7B4E783}" sibTransId="{0D501EBD-FD02-41CC-B393-E4EC5B35DA4B}"/>
    <dgm:cxn modelId="{C6ABC8D2-1083-4D3E-8085-4CC9098F0F1A}" type="presOf" srcId="{19F56BB9-97DC-47D1-91EF-4C48CAC4D19A}" destId="{A2453A2C-01AB-4615-A61B-FD98E0BFBAC0}" srcOrd="0" destOrd="2" presId="urn:microsoft.com/office/officeart/2005/8/layout/vProcess5"/>
    <dgm:cxn modelId="{194E7ED6-B6C7-47CF-B97C-EAA67D6A0485}" srcId="{ECFD9B26-196B-4005-8846-D665F1ABF14F}" destId="{3A04941C-ECC9-4870-BB59-F432F072A3E3}" srcOrd="0" destOrd="0" parTransId="{8B7AB7CD-DAD4-4DE6-B83B-9DD2A2CF24FF}" sibTransId="{59BAE580-F05A-463C-90A7-2D9EE781F875}"/>
    <dgm:cxn modelId="{926AEAD6-0908-41FD-8FC7-AE3E318AD581}" type="presOf" srcId="{59BAE580-F05A-463C-90A7-2D9EE781F875}" destId="{54B4EB20-4C96-408C-8D5B-46FE6D10D24F}" srcOrd="0" destOrd="0" presId="urn:microsoft.com/office/officeart/2005/8/layout/vProcess5"/>
    <dgm:cxn modelId="{EDF926DF-A714-4AE4-BC80-4FCFDFD820CD}" type="presOf" srcId="{C46903DE-CC75-4155-9889-A09F789AAA2F}" destId="{971D28A2-4928-4D0C-A477-33C4AD563395}" srcOrd="0" destOrd="2" presId="urn:microsoft.com/office/officeart/2005/8/layout/vProcess5"/>
    <dgm:cxn modelId="{8FDFECE0-39E8-441E-AFC2-531FDBCCC456}" srcId="{09A89F46-1D34-40DD-B3EE-340E635ED3A4}" destId="{E0AF267A-9226-4E60-B650-95A08E3961F1}" srcOrd="0" destOrd="0" parTransId="{982DC92C-3AEE-4A28-9E59-FB13E833315C}" sibTransId="{C4889B29-0557-4FB1-B5A6-B33BAC079BFC}"/>
    <dgm:cxn modelId="{37BE58E1-5ABA-48AE-9459-6C61461DB7B0}" srcId="{3A04941C-ECC9-4870-BB59-F432F072A3E3}" destId="{19F56BB9-97DC-47D1-91EF-4C48CAC4D19A}" srcOrd="1" destOrd="0" parTransId="{1F6DC177-6D88-4C30-B8DC-B8968D055CC7}" sibTransId="{0FA60E0C-2EF9-4A64-AB9D-E5A31E022DF3}"/>
    <dgm:cxn modelId="{FBC78CEA-E53F-45CF-AFB6-BCB908E22160}" type="presOf" srcId="{3A04941C-ECC9-4870-BB59-F432F072A3E3}" destId="{73600886-2CFF-4E20-A527-E719525713F2}" srcOrd="1" destOrd="0" presId="urn:microsoft.com/office/officeart/2005/8/layout/vProcess5"/>
    <dgm:cxn modelId="{F0BF7FED-B1DA-43AE-BF96-C43E4229CE3E}" type="presOf" srcId="{ECFD9B26-196B-4005-8846-D665F1ABF14F}" destId="{57BADE67-4FEF-412A-B3C9-0B87062420DA}" srcOrd="0" destOrd="0" presId="urn:microsoft.com/office/officeart/2005/8/layout/vProcess5"/>
    <dgm:cxn modelId="{295CFDF3-B1DC-4ECB-9CEA-DF8168683796}" type="presOf" srcId="{C25BC3DD-2B54-4106-AFA2-8FB903FB66D5}" destId="{971D28A2-4928-4D0C-A477-33C4AD563395}" srcOrd="0" destOrd="3" presId="urn:microsoft.com/office/officeart/2005/8/layout/vProcess5"/>
    <dgm:cxn modelId="{CEF410FE-5BAC-470D-A8AD-B915119D63AB}" type="presOf" srcId="{E0AF267A-9226-4E60-B650-95A08E3961F1}" destId="{971D28A2-4928-4D0C-A477-33C4AD563395}" srcOrd="0" destOrd="1" presId="urn:microsoft.com/office/officeart/2005/8/layout/vProcess5"/>
    <dgm:cxn modelId="{B6A6CAF8-D51A-4229-8914-69063BFAD74A}" type="presParOf" srcId="{57BADE67-4FEF-412A-B3C9-0B87062420DA}" destId="{4F78A065-AC83-4BBB-87EE-B5B0C4C5720E}" srcOrd="0" destOrd="0" presId="urn:microsoft.com/office/officeart/2005/8/layout/vProcess5"/>
    <dgm:cxn modelId="{E3FD0C2F-A0B5-4B25-97E0-138C07A1C585}" type="presParOf" srcId="{57BADE67-4FEF-412A-B3C9-0B87062420DA}" destId="{A2453A2C-01AB-4615-A61B-FD98E0BFBAC0}" srcOrd="1" destOrd="0" presId="urn:microsoft.com/office/officeart/2005/8/layout/vProcess5"/>
    <dgm:cxn modelId="{BB58CE81-4B57-4F67-B1A1-5B999A84FEB5}" type="presParOf" srcId="{57BADE67-4FEF-412A-B3C9-0B87062420DA}" destId="{971D28A2-4928-4D0C-A477-33C4AD563395}" srcOrd="2" destOrd="0" presId="urn:microsoft.com/office/officeart/2005/8/layout/vProcess5"/>
    <dgm:cxn modelId="{5A65A618-E12A-419A-AE6D-BC258B002A7E}" type="presParOf" srcId="{57BADE67-4FEF-412A-B3C9-0B87062420DA}" destId="{54B4EB20-4C96-408C-8D5B-46FE6D10D24F}" srcOrd="3" destOrd="0" presId="urn:microsoft.com/office/officeart/2005/8/layout/vProcess5"/>
    <dgm:cxn modelId="{E60D9686-1314-4531-B359-BDDCFE2409B2}" type="presParOf" srcId="{57BADE67-4FEF-412A-B3C9-0B87062420DA}" destId="{73600886-2CFF-4E20-A527-E719525713F2}" srcOrd="4" destOrd="0" presId="urn:microsoft.com/office/officeart/2005/8/layout/vProcess5"/>
    <dgm:cxn modelId="{F6F44756-5A4F-4BE4-A014-210B748617FA}" type="presParOf" srcId="{57BADE67-4FEF-412A-B3C9-0B87062420DA}" destId="{A9162358-DB71-40B2-89ED-E1F4E2F4D8A0}"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417DE23-4240-4F75-8100-DCDD5CAA1AC3}" type="doc">
      <dgm:prSet loTypeId="urn:microsoft.com/office/officeart/2005/8/layout/hList7" loCatId="list" qsTypeId="urn:microsoft.com/office/officeart/2005/8/quickstyle/simple1" qsCatId="simple" csTypeId="urn:microsoft.com/office/officeart/2005/8/colors/accent1_3" csCatId="accent1" phldr="1"/>
      <dgm:spPr/>
    </dgm:pt>
    <dgm:pt modelId="{7397B61A-C864-406F-A65A-D34A123C0F2E}">
      <dgm:prSet phldrT="[Testo]" custT="1"/>
      <dgm:spPr>
        <a:solidFill>
          <a:srgbClr val="46637D"/>
        </a:solidFill>
      </dgm:spPr>
      <dgm:t>
        <a:bodyPr/>
        <a:lstStyle/>
        <a:p>
          <a:pPr>
            <a:buNone/>
          </a:pPr>
          <a:r>
            <a:rPr lang="en-GB" altLang="it-IT" sz="2100" dirty="0" err="1">
              <a:latin typeface="Abadi" panose="020B0604020104020204" pitchFamily="34" charset="0"/>
            </a:rPr>
            <a:t>Perché</a:t>
          </a:r>
          <a:r>
            <a:rPr lang="en-GB" altLang="it-IT" sz="2100" dirty="0">
              <a:latin typeface="Abadi" panose="020B0604020104020204" pitchFamily="34" charset="0"/>
            </a:rPr>
            <a:t> </a:t>
          </a:r>
          <a:r>
            <a:rPr lang="en-GB" altLang="it-IT" sz="2100" dirty="0" err="1">
              <a:latin typeface="Abadi" panose="020B0604020104020204" pitchFamily="34" charset="0"/>
            </a:rPr>
            <a:t>si</a:t>
          </a:r>
          <a:r>
            <a:rPr lang="en-GB" altLang="it-IT" sz="2100" dirty="0">
              <a:latin typeface="Abadi" panose="020B0604020104020204" pitchFamily="34" charset="0"/>
            </a:rPr>
            <a:t> </a:t>
          </a:r>
          <a:r>
            <a:rPr lang="en-GB" altLang="it-IT" sz="2100" dirty="0" err="1">
              <a:latin typeface="Abadi" panose="020B0604020104020204" pitchFamily="34" charset="0"/>
            </a:rPr>
            <a:t>impara</a:t>
          </a:r>
          <a:r>
            <a:rPr lang="en-GB" altLang="it-IT" sz="2100" dirty="0">
              <a:latin typeface="Abadi" panose="020B0604020104020204" pitchFamily="34" charset="0"/>
            </a:rPr>
            <a:t> </a:t>
          </a:r>
          <a:r>
            <a:rPr lang="en-GB" altLang="it-IT" sz="2100" dirty="0" err="1">
              <a:latin typeface="Abadi" panose="020B0604020104020204" pitchFamily="34" charset="0"/>
            </a:rPr>
            <a:t>meglio</a:t>
          </a:r>
          <a:r>
            <a:rPr lang="en-GB" altLang="it-IT" sz="2100" dirty="0">
              <a:latin typeface="Abadi" panose="020B0604020104020204" pitchFamily="34" charset="0"/>
            </a:rPr>
            <a:t> e </a:t>
          </a:r>
          <a:r>
            <a:rPr lang="en-GB" altLang="it-IT" sz="2100" dirty="0" err="1">
              <a:latin typeface="Abadi" panose="020B0604020104020204" pitchFamily="34" charset="0"/>
            </a:rPr>
            <a:t>più</a:t>
          </a:r>
          <a:r>
            <a:rPr lang="en-GB" altLang="it-IT" sz="2100" dirty="0">
              <a:latin typeface="Abadi" panose="020B0604020104020204" pitchFamily="34" charset="0"/>
            </a:rPr>
            <a:t> </a:t>
          </a:r>
          <a:r>
            <a:rPr lang="en-GB" altLang="it-IT" sz="2100" dirty="0" err="1">
              <a:latin typeface="Abadi" panose="020B0604020104020204" pitchFamily="34" charset="0"/>
            </a:rPr>
            <a:t>facilmente</a:t>
          </a:r>
          <a:r>
            <a:rPr lang="en-GB" altLang="it-IT" sz="2100" dirty="0">
              <a:latin typeface="Abadi" panose="020B0604020104020204" pitchFamily="34" charset="0"/>
            </a:rPr>
            <a:t> </a:t>
          </a:r>
          <a:r>
            <a:rPr lang="en-GB" altLang="it-IT" sz="2100" dirty="0" err="1">
              <a:latin typeface="Abadi" panose="020B0604020104020204" pitchFamily="34" charset="0"/>
            </a:rPr>
            <a:t>quando</a:t>
          </a:r>
          <a:r>
            <a:rPr lang="en-GB" altLang="it-IT" sz="2100" dirty="0">
              <a:latin typeface="Abadi" panose="020B0604020104020204" pitchFamily="34" charset="0"/>
            </a:rPr>
            <a:t> </a:t>
          </a:r>
          <a:r>
            <a:rPr lang="en-GB" altLang="it-IT" sz="2100" dirty="0" err="1">
              <a:latin typeface="Abadi" panose="020B0604020104020204" pitchFamily="34" charset="0"/>
            </a:rPr>
            <a:t>si</a:t>
          </a:r>
          <a:r>
            <a:rPr lang="en-GB" altLang="it-IT" sz="2100" dirty="0">
              <a:latin typeface="Abadi" panose="020B0604020104020204" pitchFamily="34" charset="0"/>
            </a:rPr>
            <a:t> </a:t>
          </a:r>
          <a:r>
            <a:rPr lang="en-GB" altLang="it-IT" sz="2100" dirty="0" err="1">
              <a:latin typeface="Abadi" panose="020B0604020104020204" pitchFamily="34" charset="0"/>
            </a:rPr>
            <a:t>adotta</a:t>
          </a:r>
          <a:r>
            <a:rPr lang="en-GB" altLang="it-IT" sz="2100" dirty="0">
              <a:latin typeface="Abadi" panose="020B0604020104020204" pitchFamily="34" charset="0"/>
            </a:rPr>
            <a:t> il proprio stile “</a:t>
          </a:r>
          <a:r>
            <a:rPr lang="en-GB" altLang="it-IT" sz="2100" dirty="0" err="1">
              <a:latin typeface="Abadi" panose="020B0604020104020204" pitchFamily="34" charset="0"/>
            </a:rPr>
            <a:t>preferito</a:t>
          </a:r>
          <a:r>
            <a:rPr lang="en-GB" altLang="it-IT" sz="2100" dirty="0">
              <a:latin typeface="Abadi" panose="020B0604020104020204" pitchFamily="34" charset="0"/>
            </a:rPr>
            <a:t>”.</a:t>
          </a:r>
          <a:endParaRPr lang="it-IT" sz="2100" dirty="0">
            <a:latin typeface="Abadi" panose="020B0604020104020204" pitchFamily="34" charset="0"/>
          </a:endParaRPr>
        </a:p>
      </dgm:t>
    </dgm:pt>
    <dgm:pt modelId="{BF68F765-C2B5-47C0-9F38-249857F095E1}" type="parTrans" cxnId="{34718B5D-A655-49FE-AE2D-E2D54F10BED9}">
      <dgm:prSet/>
      <dgm:spPr/>
      <dgm:t>
        <a:bodyPr/>
        <a:lstStyle/>
        <a:p>
          <a:endParaRPr lang="it-IT" sz="2100">
            <a:latin typeface="Abadi" panose="020B0604020104020204" pitchFamily="34" charset="0"/>
          </a:endParaRPr>
        </a:p>
      </dgm:t>
    </dgm:pt>
    <dgm:pt modelId="{BC7E5E97-7545-481D-AAFA-E4492B21FCAC}" type="sibTrans" cxnId="{34718B5D-A655-49FE-AE2D-E2D54F10BED9}">
      <dgm:prSet/>
      <dgm:spPr/>
      <dgm:t>
        <a:bodyPr/>
        <a:lstStyle/>
        <a:p>
          <a:endParaRPr lang="it-IT" sz="2100">
            <a:latin typeface="Abadi" panose="020B0604020104020204" pitchFamily="34" charset="0"/>
          </a:endParaRPr>
        </a:p>
      </dgm:t>
    </dgm:pt>
    <dgm:pt modelId="{C361F3A0-546E-40CA-A5AC-1F01A340DD40}">
      <dgm:prSet custT="1"/>
      <dgm:spPr>
        <a:solidFill>
          <a:srgbClr val="6F91AA"/>
        </a:solidFill>
      </dgm:spPr>
      <dgm:t>
        <a:bodyPr/>
        <a:lstStyle/>
        <a:p>
          <a:endParaRPr lang="it-IT" altLang="it-IT" sz="2100" dirty="0">
            <a:latin typeface="Abadi" panose="020B0604020104020204" pitchFamily="34" charset="0"/>
          </a:endParaRPr>
        </a:p>
        <a:p>
          <a:r>
            <a:rPr lang="it-IT" altLang="it-IT" sz="2100" dirty="0">
              <a:latin typeface="Abadi" panose="020B0604020104020204" pitchFamily="34" charset="0"/>
            </a:rPr>
            <a:t>Le prestazioni nello studio tendono ad essere migliori se il compito si presta ad essere svolto con una procedura coerente con lo stile preferito. </a:t>
          </a:r>
          <a:endParaRPr lang="en-GB" altLang="it-IT" sz="2100" dirty="0">
            <a:latin typeface="Abadi" panose="020B0604020104020204" pitchFamily="34" charset="0"/>
          </a:endParaRPr>
        </a:p>
      </dgm:t>
    </dgm:pt>
    <dgm:pt modelId="{55271EE7-AA97-4EC7-8918-23AEC80251DE}" type="parTrans" cxnId="{C4DB8C8F-B7B5-4368-A500-7B44BC004353}">
      <dgm:prSet/>
      <dgm:spPr/>
      <dgm:t>
        <a:bodyPr/>
        <a:lstStyle/>
        <a:p>
          <a:endParaRPr lang="it-IT" sz="2100">
            <a:latin typeface="Abadi" panose="020B0604020104020204" pitchFamily="34" charset="0"/>
          </a:endParaRPr>
        </a:p>
      </dgm:t>
    </dgm:pt>
    <dgm:pt modelId="{530A0ACC-AF83-4E95-AB93-81B10C560EF8}" type="sibTrans" cxnId="{C4DB8C8F-B7B5-4368-A500-7B44BC004353}">
      <dgm:prSet/>
      <dgm:spPr/>
      <dgm:t>
        <a:bodyPr/>
        <a:lstStyle/>
        <a:p>
          <a:endParaRPr lang="it-IT" sz="2100">
            <a:latin typeface="Abadi" panose="020B0604020104020204" pitchFamily="34" charset="0"/>
          </a:endParaRPr>
        </a:p>
      </dgm:t>
    </dgm:pt>
    <dgm:pt modelId="{1DA7D390-2378-4481-B749-7069E4BC83F6}">
      <dgm:prSet custT="1"/>
      <dgm:spPr>
        <a:solidFill>
          <a:srgbClr val="A4CDE4"/>
        </a:solidFill>
      </dgm:spPr>
      <dgm:t>
        <a:bodyPr/>
        <a:lstStyle/>
        <a:p>
          <a:endParaRPr lang="it-IT" altLang="it-IT" sz="2100" dirty="0">
            <a:solidFill>
              <a:schemeClr val="tx1"/>
            </a:solidFill>
            <a:latin typeface="Abadi" panose="020B0604020104020204" pitchFamily="34" charset="0"/>
          </a:endParaRPr>
        </a:p>
        <a:p>
          <a:r>
            <a:rPr lang="it-IT" altLang="it-IT" sz="2100" dirty="0">
              <a:solidFill>
                <a:schemeClr val="tx1"/>
              </a:solidFill>
              <a:latin typeface="Abadi" panose="020B0604020104020204" pitchFamily="34" charset="0"/>
            </a:rPr>
            <a:t>La possibilità di utilizzare lo stile preferito è, in genere, </a:t>
          </a:r>
          <a:r>
            <a:rPr lang="it-IT" altLang="it-IT" sz="2100" b="1" u="sng" dirty="0">
              <a:solidFill>
                <a:schemeClr val="tx1"/>
              </a:solidFill>
              <a:latin typeface="Abadi" panose="020B0604020104020204" pitchFamily="34" charset="0"/>
            </a:rPr>
            <a:t>motivante</a:t>
          </a:r>
          <a:r>
            <a:rPr lang="it-IT" altLang="it-IT" sz="2100" dirty="0">
              <a:solidFill>
                <a:schemeClr val="tx1"/>
              </a:solidFill>
              <a:latin typeface="Abadi" panose="020B0604020104020204" pitchFamily="34" charset="0"/>
            </a:rPr>
            <a:t> e conduce a una maggiore e più efficace applicazione di strategie di apprendimento.</a:t>
          </a:r>
        </a:p>
      </dgm:t>
    </dgm:pt>
    <dgm:pt modelId="{EE7C4074-B52E-4B91-94F4-DE60C365C5EF}" type="parTrans" cxnId="{4E74D843-0815-415C-A1D0-84057EED5F2F}">
      <dgm:prSet/>
      <dgm:spPr/>
      <dgm:t>
        <a:bodyPr/>
        <a:lstStyle/>
        <a:p>
          <a:endParaRPr lang="it-IT" sz="2100">
            <a:latin typeface="Abadi" panose="020B0604020104020204" pitchFamily="34" charset="0"/>
          </a:endParaRPr>
        </a:p>
      </dgm:t>
    </dgm:pt>
    <dgm:pt modelId="{1AB687B5-37B9-4CDD-9F6B-5E47F45BF001}" type="sibTrans" cxnId="{4E74D843-0815-415C-A1D0-84057EED5F2F}">
      <dgm:prSet/>
      <dgm:spPr/>
      <dgm:t>
        <a:bodyPr/>
        <a:lstStyle/>
        <a:p>
          <a:endParaRPr lang="it-IT" sz="2100">
            <a:latin typeface="Abadi" panose="020B0604020104020204" pitchFamily="34" charset="0"/>
          </a:endParaRPr>
        </a:p>
      </dgm:t>
    </dgm:pt>
    <dgm:pt modelId="{3E8B95F6-6EEA-46B6-970D-52DB4F2061D0}" type="pres">
      <dgm:prSet presAssocID="{7417DE23-4240-4F75-8100-DCDD5CAA1AC3}" presName="Name0" presStyleCnt="0">
        <dgm:presLayoutVars>
          <dgm:dir/>
          <dgm:resizeHandles val="exact"/>
        </dgm:presLayoutVars>
      </dgm:prSet>
      <dgm:spPr/>
    </dgm:pt>
    <dgm:pt modelId="{A3DA2354-BBAA-48A3-96DF-55E7C34AB0DE}" type="pres">
      <dgm:prSet presAssocID="{7417DE23-4240-4F75-8100-DCDD5CAA1AC3}" presName="fgShape" presStyleLbl="fgShp" presStyleIdx="0" presStyleCnt="1" custLinFactNeighborY="31818"/>
      <dgm:spPr>
        <a:solidFill>
          <a:srgbClr val="FDFEFE"/>
        </a:solidFill>
      </dgm:spPr>
    </dgm:pt>
    <dgm:pt modelId="{EDAE44F2-C1E8-4E4A-ACB4-6524B4C0DE11}" type="pres">
      <dgm:prSet presAssocID="{7417DE23-4240-4F75-8100-DCDD5CAA1AC3}" presName="linComp" presStyleCnt="0"/>
      <dgm:spPr/>
    </dgm:pt>
    <dgm:pt modelId="{7AA5F865-EEFA-4B17-9354-98FC41637E9C}" type="pres">
      <dgm:prSet presAssocID="{7397B61A-C864-406F-A65A-D34A123C0F2E}" presName="compNode" presStyleCnt="0"/>
      <dgm:spPr/>
    </dgm:pt>
    <dgm:pt modelId="{AA96E185-46CD-42CC-B92F-6D65A0862483}" type="pres">
      <dgm:prSet presAssocID="{7397B61A-C864-406F-A65A-D34A123C0F2E}" presName="bkgdShape" presStyleLbl="node1" presStyleIdx="0" presStyleCnt="3"/>
      <dgm:spPr/>
    </dgm:pt>
    <dgm:pt modelId="{8506CE3C-93C8-4DF3-835E-9D480BD7DB15}" type="pres">
      <dgm:prSet presAssocID="{7397B61A-C864-406F-A65A-D34A123C0F2E}" presName="nodeTx" presStyleLbl="node1" presStyleIdx="0" presStyleCnt="3">
        <dgm:presLayoutVars>
          <dgm:bulletEnabled val="1"/>
        </dgm:presLayoutVars>
      </dgm:prSet>
      <dgm:spPr/>
    </dgm:pt>
    <dgm:pt modelId="{547A8344-CA30-45A8-BAB1-6481FBB9D167}" type="pres">
      <dgm:prSet presAssocID="{7397B61A-C864-406F-A65A-D34A123C0F2E}" presName="invisiNode" presStyleLbl="node1" presStyleIdx="0" presStyleCnt="3"/>
      <dgm:spPr/>
    </dgm:pt>
    <dgm:pt modelId="{6EFF4F25-03A1-4BFD-ADCE-3A7645C4DB2D}" type="pres">
      <dgm:prSet presAssocID="{7397B61A-C864-406F-A65A-D34A123C0F2E}"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bri con riempimento a tinta unita"/>
        </a:ext>
      </dgm:extLst>
    </dgm:pt>
    <dgm:pt modelId="{2E6A0394-E629-44A9-9837-875C656613CC}" type="pres">
      <dgm:prSet presAssocID="{BC7E5E97-7545-481D-AAFA-E4492B21FCAC}" presName="sibTrans" presStyleLbl="sibTrans2D1" presStyleIdx="0" presStyleCnt="0"/>
      <dgm:spPr/>
    </dgm:pt>
    <dgm:pt modelId="{290E2766-0D2F-4D32-A8CC-D51506A2E673}" type="pres">
      <dgm:prSet presAssocID="{C361F3A0-546E-40CA-A5AC-1F01A340DD40}" presName="compNode" presStyleCnt="0"/>
      <dgm:spPr/>
    </dgm:pt>
    <dgm:pt modelId="{6AC2F3E5-4A1A-417C-927F-A982FFBA8DEE}" type="pres">
      <dgm:prSet presAssocID="{C361F3A0-546E-40CA-A5AC-1F01A340DD40}" presName="bkgdShape" presStyleLbl="node1" presStyleIdx="1" presStyleCnt="3" custLinFactNeighborX="0"/>
      <dgm:spPr/>
    </dgm:pt>
    <dgm:pt modelId="{3C2090C2-2952-431C-B562-511E5C85831A}" type="pres">
      <dgm:prSet presAssocID="{C361F3A0-546E-40CA-A5AC-1F01A340DD40}" presName="nodeTx" presStyleLbl="node1" presStyleIdx="1" presStyleCnt="3">
        <dgm:presLayoutVars>
          <dgm:bulletEnabled val="1"/>
        </dgm:presLayoutVars>
      </dgm:prSet>
      <dgm:spPr/>
    </dgm:pt>
    <dgm:pt modelId="{A05DB91F-B62E-4C41-9F00-BB2D52848A49}" type="pres">
      <dgm:prSet presAssocID="{C361F3A0-546E-40CA-A5AC-1F01A340DD40}" presName="invisiNode" presStyleLbl="node1" presStyleIdx="1" presStyleCnt="3"/>
      <dgm:spPr/>
    </dgm:pt>
    <dgm:pt modelId="{7E34A4A6-CC65-4D3D-BA7D-58C7C7CF683A}" type="pres">
      <dgm:prSet presAssocID="{C361F3A0-546E-40CA-A5AC-1F01A340DD40}"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ezzi del puzzle con riempimento a tinta unita"/>
        </a:ext>
      </dgm:extLst>
    </dgm:pt>
    <dgm:pt modelId="{6EF26207-82C1-4C79-A9B3-7899BF8507D6}" type="pres">
      <dgm:prSet presAssocID="{530A0ACC-AF83-4E95-AB93-81B10C560EF8}" presName="sibTrans" presStyleLbl="sibTrans2D1" presStyleIdx="0" presStyleCnt="0"/>
      <dgm:spPr/>
    </dgm:pt>
    <dgm:pt modelId="{1624E5BA-47EC-4BEF-9229-6AF6D88D3140}" type="pres">
      <dgm:prSet presAssocID="{1DA7D390-2378-4481-B749-7069E4BC83F6}" presName="compNode" presStyleCnt="0"/>
      <dgm:spPr/>
    </dgm:pt>
    <dgm:pt modelId="{CE181D39-2993-451F-874D-762ED13B9479}" type="pres">
      <dgm:prSet presAssocID="{1DA7D390-2378-4481-B749-7069E4BC83F6}" presName="bkgdShape" presStyleLbl="node1" presStyleIdx="2" presStyleCnt="3"/>
      <dgm:spPr/>
    </dgm:pt>
    <dgm:pt modelId="{7ABB6E87-63D7-4005-9039-F62C47ACD2A6}" type="pres">
      <dgm:prSet presAssocID="{1DA7D390-2378-4481-B749-7069E4BC83F6}" presName="nodeTx" presStyleLbl="node1" presStyleIdx="2" presStyleCnt="3">
        <dgm:presLayoutVars>
          <dgm:bulletEnabled val="1"/>
        </dgm:presLayoutVars>
      </dgm:prSet>
      <dgm:spPr/>
    </dgm:pt>
    <dgm:pt modelId="{CBDD8716-613D-475A-B826-B6B31A12837A}" type="pres">
      <dgm:prSet presAssocID="{1DA7D390-2378-4481-B749-7069E4BC83F6}" presName="invisiNode" presStyleLbl="node1" presStyleIdx="2" presStyleCnt="3"/>
      <dgm:spPr/>
    </dgm:pt>
    <dgm:pt modelId="{70AAEFA5-A006-49E4-90F0-E30EB3AAB606}" type="pres">
      <dgm:prSet presAssocID="{1DA7D390-2378-4481-B749-7069E4BC83F6}"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accia innamorata con riempimento a tinta unita con riempimento a tinta unita"/>
        </a:ext>
      </dgm:extLst>
    </dgm:pt>
  </dgm:ptLst>
  <dgm:cxnLst>
    <dgm:cxn modelId="{8ABACF0D-58FA-4C3B-8A16-06EE9E78972A}" type="presOf" srcId="{1DA7D390-2378-4481-B749-7069E4BC83F6}" destId="{CE181D39-2993-451F-874D-762ED13B9479}" srcOrd="0" destOrd="0" presId="urn:microsoft.com/office/officeart/2005/8/layout/hList7"/>
    <dgm:cxn modelId="{CC4AFE30-D50C-442B-9501-F223B7637A42}" type="presOf" srcId="{BC7E5E97-7545-481D-AAFA-E4492B21FCAC}" destId="{2E6A0394-E629-44A9-9837-875C656613CC}" srcOrd="0" destOrd="0" presId="urn:microsoft.com/office/officeart/2005/8/layout/hList7"/>
    <dgm:cxn modelId="{34718B5D-A655-49FE-AE2D-E2D54F10BED9}" srcId="{7417DE23-4240-4F75-8100-DCDD5CAA1AC3}" destId="{7397B61A-C864-406F-A65A-D34A123C0F2E}" srcOrd="0" destOrd="0" parTransId="{BF68F765-C2B5-47C0-9F38-249857F095E1}" sibTransId="{BC7E5E97-7545-481D-AAFA-E4492B21FCAC}"/>
    <dgm:cxn modelId="{4E74D843-0815-415C-A1D0-84057EED5F2F}" srcId="{7417DE23-4240-4F75-8100-DCDD5CAA1AC3}" destId="{1DA7D390-2378-4481-B749-7069E4BC83F6}" srcOrd="2" destOrd="0" parTransId="{EE7C4074-B52E-4B91-94F4-DE60C365C5EF}" sibTransId="{1AB687B5-37B9-4CDD-9F6B-5E47F45BF001}"/>
    <dgm:cxn modelId="{13D7B244-6CB0-496C-BD02-110C28C764A9}" type="presOf" srcId="{C361F3A0-546E-40CA-A5AC-1F01A340DD40}" destId="{3C2090C2-2952-431C-B562-511E5C85831A}" srcOrd="1" destOrd="0" presId="urn:microsoft.com/office/officeart/2005/8/layout/hList7"/>
    <dgm:cxn modelId="{21B00F8F-55CB-4120-9F37-9BD086D6A828}" type="presOf" srcId="{C361F3A0-546E-40CA-A5AC-1F01A340DD40}" destId="{6AC2F3E5-4A1A-417C-927F-A982FFBA8DEE}" srcOrd="0" destOrd="0" presId="urn:microsoft.com/office/officeart/2005/8/layout/hList7"/>
    <dgm:cxn modelId="{C4DB8C8F-B7B5-4368-A500-7B44BC004353}" srcId="{7417DE23-4240-4F75-8100-DCDD5CAA1AC3}" destId="{C361F3A0-546E-40CA-A5AC-1F01A340DD40}" srcOrd="1" destOrd="0" parTransId="{55271EE7-AA97-4EC7-8918-23AEC80251DE}" sibTransId="{530A0ACC-AF83-4E95-AB93-81B10C560EF8}"/>
    <dgm:cxn modelId="{BDE8ACCA-B106-498A-8F5A-6DF9C851CF3C}" type="presOf" srcId="{530A0ACC-AF83-4E95-AB93-81B10C560EF8}" destId="{6EF26207-82C1-4C79-A9B3-7899BF8507D6}" srcOrd="0" destOrd="0" presId="urn:microsoft.com/office/officeart/2005/8/layout/hList7"/>
    <dgm:cxn modelId="{189CE3E3-DD12-40D5-81C7-64F72B6A0250}" type="presOf" srcId="{1DA7D390-2378-4481-B749-7069E4BC83F6}" destId="{7ABB6E87-63D7-4005-9039-F62C47ACD2A6}" srcOrd="1" destOrd="0" presId="urn:microsoft.com/office/officeart/2005/8/layout/hList7"/>
    <dgm:cxn modelId="{20DA07E4-CC64-4EFC-8036-C3A6DA210A54}" type="presOf" srcId="{7397B61A-C864-406F-A65A-D34A123C0F2E}" destId="{8506CE3C-93C8-4DF3-835E-9D480BD7DB15}" srcOrd="1" destOrd="0" presId="urn:microsoft.com/office/officeart/2005/8/layout/hList7"/>
    <dgm:cxn modelId="{594359F3-C499-4A95-BA95-34ED7BCB51D7}" type="presOf" srcId="{7417DE23-4240-4F75-8100-DCDD5CAA1AC3}" destId="{3E8B95F6-6EEA-46B6-970D-52DB4F2061D0}" srcOrd="0" destOrd="0" presId="urn:microsoft.com/office/officeart/2005/8/layout/hList7"/>
    <dgm:cxn modelId="{39D53FFC-1C55-40B2-8048-80A24C0B6FE5}" type="presOf" srcId="{7397B61A-C864-406F-A65A-D34A123C0F2E}" destId="{AA96E185-46CD-42CC-B92F-6D65A0862483}" srcOrd="0" destOrd="0" presId="urn:microsoft.com/office/officeart/2005/8/layout/hList7"/>
    <dgm:cxn modelId="{43D478B4-5358-45FE-BF44-C8EFF0A05867}" type="presParOf" srcId="{3E8B95F6-6EEA-46B6-970D-52DB4F2061D0}" destId="{A3DA2354-BBAA-48A3-96DF-55E7C34AB0DE}" srcOrd="0" destOrd="0" presId="urn:microsoft.com/office/officeart/2005/8/layout/hList7"/>
    <dgm:cxn modelId="{C5DD8FDA-A63F-4FA2-BA4D-368F10EE0078}" type="presParOf" srcId="{3E8B95F6-6EEA-46B6-970D-52DB4F2061D0}" destId="{EDAE44F2-C1E8-4E4A-ACB4-6524B4C0DE11}" srcOrd="1" destOrd="0" presId="urn:microsoft.com/office/officeart/2005/8/layout/hList7"/>
    <dgm:cxn modelId="{62690BB9-2741-43BE-967A-1D0B1C76E8E8}" type="presParOf" srcId="{EDAE44F2-C1E8-4E4A-ACB4-6524B4C0DE11}" destId="{7AA5F865-EEFA-4B17-9354-98FC41637E9C}" srcOrd="0" destOrd="0" presId="urn:microsoft.com/office/officeart/2005/8/layout/hList7"/>
    <dgm:cxn modelId="{B58AF320-F015-4D09-B0C2-8D0C3671F02D}" type="presParOf" srcId="{7AA5F865-EEFA-4B17-9354-98FC41637E9C}" destId="{AA96E185-46CD-42CC-B92F-6D65A0862483}" srcOrd="0" destOrd="0" presId="urn:microsoft.com/office/officeart/2005/8/layout/hList7"/>
    <dgm:cxn modelId="{1AA1F77B-1914-465A-B06C-C1425E6ADCE3}" type="presParOf" srcId="{7AA5F865-EEFA-4B17-9354-98FC41637E9C}" destId="{8506CE3C-93C8-4DF3-835E-9D480BD7DB15}" srcOrd="1" destOrd="0" presId="urn:microsoft.com/office/officeart/2005/8/layout/hList7"/>
    <dgm:cxn modelId="{C18F0FE4-4351-46AC-9A32-EB91815C9F52}" type="presParOf" srcId="{7AA5F865-EEFA-4B17-9354-98FC41637E9C}" destId="{547A8344-CA30-45A8-BAB1-6481FBB9D167}" srcOrd="2" destOrd="0" presId="urn:microsoft.com/office/officeart/2005/8/layout/hList7"/>
    <dgm:cxn modelId="{D40595C8-3F4A-46C5-841F-490931AA5EEE}" type="presParOf" srcId="{7AA5F865-EEFA-4B17-9354-98FC41637E9C}" destId="{6EFF4F25-03A1-4BFD-ADCE-3A7645C4DB2D}" srcOrd="3" destOrd="0" presId="urn:microsoft.com/office/officeart/2005/8/layout/hList7"/>
    <dgm:cxn modelId="{0E2AD051-C978-4203-9AE0-147692F63AEE}" type="presParOf" srcId="{EDAE44F2-C1E8-4E4A-ACB4-6524B4C0DE11}" destId="{2E6A0394-E629-44A9-9837-875C656613CC}" srcOrd="1" destOrd="0" presId="urn:microsoft.com/office/officeart/2005/8/layout/hList7"/>
    <dgm:cxn modelId="{11C0F2EE-8470-4DFE-9FA2-FF1C95E79DBE}" type="presParOf" srcId="{EDAE44F2-C1E8-4E4A-ACB4-6524B4C0DE11}" destId="{290E2766-0D2F-4D32-A8CC-D51506A2E673}" srcOrd="2" destOrd="0" presId="urn:microsoft.com/office/officeart/2005/8/layout/hList7"/>
    <dgm:cxn modelId="{DA85AEB4-F519-4990-B5B4-4733EC72AF67}" type="presParOf" srcId="{290E2766-0D2F-4D32-A8CC-D51506A2E673}" destId="{6AC2F3E5-4A1A-417C-927F-A982FFBA8DEE}" srcOrd="0" destOrd="0" presId="urn:microsoft.com/office/officeart/2005/8/layout/hList7"/>
    <dgm:cxn modelId="{E46B9D30-5FE9-4C10-8C74-612FDA22E62F}" type="presParOf" srcId="{290E2766-0D2F-4D32-A8CC-D51506A2E673}" destId="{3C2090C2-2952-431C-B562-511E5C85831A}" srcOrd="1" destOrd="0" presId="urn:microsoft.com/office/officeart/2005/8/layout/hList7"/>
    <dgm:cxn modelId="{C6971440-63EF-4CBB-B35B-DDF44B20508F}" type="presParOf" srcId="{290E2766-0D2F-4D32-A8CC-D51506A2E673}" destId="{A05DB91F-B62E-4C41-9F00-BB2D52848A49}" srcOrd="2" destOrd="0" presId="urn:microsoft.com/office/officeart/2005/8/layout/hList7"/>
    <dgm:cxn modelId="{2548A2CC-F6D7-4A6A-9EFD-1C325531BB4A}" type="presParOf" srcId="{290E2766-0D2F-4D32-A8CC-D51506A2E673}" destId="{7E34A4A6-CC65-4D3D-BA7D-58C7C7CF683A}" srcOrd="3" destOrd="0" presId="urn:microsoft.com/office/officeart/2005/8/layout/hList7"/>
    <dgm:cxn modelId="{EA919946-F756-41DD-860B-F9EF5285046B}" type="presParOf" srcId="{EDAE44F2-C1E8-4E4A-ACB4-6524B4C0DE11}" destId="{6EF26207-82C1-4C79-A9B3-7899BF8507D6}" srcOrd="3" destOrd="0" presId="urn:microsoft.com/office/officeart/2005/8/layout/hList7"/>
    <dgm:cxn modelId="{BA7091A2-4B9B-4478-8F9A-79D30A66DCEE}" type="presParOf" srcId="{EDAE44F2-C1E8-4E4A-ACB4-6524B4C0DE11}" destId="{1624E5BA-47EC-4BEF-9229-6AF6D88D3140}" srcOrd="4" destOrd="0" presId="urn:microsoft.com/office/officeart/2005/8/layout/hList7"/>
    <dgm:cxn modelId="{7262F3C1-D82F-493A-94AE-FDA3A7FACEBF}" type="presParOf" srcId="{1624E5BA-47EC-4BEF-9229-6AF6D88D3140}" destId="{CE181D39-2993-451F-874D-762ED13B9479}" srcOrd="0" destOrd="0" presId="urn:microsoft.com/office/officeart/2005/8/layout/hList7"/>
    <dgm:cxn modelId="{D44B6EF5-9187-4CA7-8C54-2F9577C308DF}" type="presParOf" srcId="{1624E5BA-47EC-4BEF-9229-6AF6D88D3140}" destId="{7ABB6E87-63D7-4005-9039-F62C47ACD2A6}" srcOrd="1" destOrd="0" presId="urn:microsoft.com/office/officeart/2005/8/layout/hList7"/>
    <dgm:cxn modelId="{B483DACA-DEC5-4790-A7B7-129774001E5E}" type="presParOf" srcId="{1624E5BA-47EC-4BEF-9229-6AF6D88D3140}" destId="{CBDD8716-613D-475A-B826-B6B31A12837A}" srcOrd="2" destOrd="0" presId="urn:microsoft.com/office/officeart/2005/8/layout/hList7"/>
    <dgm:cxn modelId="{C309BE26-0702-4D91-B550-BAD3C5A50898}" type="presParOf" srcId="{1624E5BA-47EC-4BEF-9229-6AF6D88D3140}" destId="{70AAEFA5-A006-49E4-90F0-E30EB3AAB60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D3365ED-54E6-4CA8-8C92-9237B76736D1}" type="doc">
      <dgm:prSet loTypeId="urn:microsoft.com/office/officeart/2005/8/layout/vList5" loCatId="list" qsTypeId="urn:microsoft.com/office/officeart/2005/8/quickstyle/simple2" qsCatId="simple" csTypeId="urn:microsoft.com/office/officeart/2005/8/colors/accent4_2" csCatId="accent4" phldr="1"/>
      <dgm:spPr/>
      <dgm:t>
        <a:bodyPr/>
        <a:lstStyle/>
        <a:p>
          <a:endParaRPr lang="it-IT"/>
        </a:p>
      </dgm:t>
    </dgm:pt>
    <dgm:pt modelId="{B46BEFA9-7B78-4F2B-9763-305F265546F9}">
      <dgm:prSet phldrT="[Testo]" custT="1"/>
      <dgm:spPr>
        <a:solidFill>
          <a:srgbClr val="46637D"/>
        </a:solidFill>
        <a:ln>
          <a:solidFill>
            <a:srgbClr val="FDFEFE"/>
          </a:solidFill>
        </a:ln>
      </dgm:spPr>
      <dgm:t>
        <a:bodyPr/>
        <a:lstStyle/>
        <a:p>
          <a:pPr algn="ctr"/>
          <a:r>
            <a:rPr lang="it-IT" altLang="it-IT" sz="2800" b="1" kern="1200" dirty="0">
              <a:latin typeface="Abadi" panose="020B0604020104020204" pitchFamily="34" charset="0"/>
              <a:ea typeface="+mn-ea"/>
              <a:cs typeface="+mn-cs"/>
            </a:rPr>
            <a:t>Hanno un forte impatto sulle prestazioni cognitive</a:t>
          </a:r>
        </a:p>
      </dgm:t>
    </dgm:pt>
    <dgm:pt modelId="{E88A8942-E463-462C-B8A2-B8FC377A3F94}" type="parTrans" cxnId="{1788F7C8-3669-4F63-8A2E-CF2F1DCC8617}">
      <dgm:prSet/>
      <dgm:spPr/>
      <dgm:t>
        <a:bodyPr/>
        <a:lstStyle/>
        <a:p>
          <a:pPr algn="just"/>
          <a:endParaRPr lang="it-IT" sz="2800">
            <a:solidFill>
              <a:schemeClr val="tx1"/>
            </a:solidFill>
          </a:endParaRPr>
        </a:p>
      </dgm:t>
    </dgm:pt>
    <dgm:pt modelId="{BAC5AF5A-5449-4E7A-A438-95E77B0283B0}" type="sibTrans" cxnId="{1788F7C8-3669-4F63-8A2E-CF2F1DCC8617}">
      <dgm:prSet/>
      <dgm:spPr/>
      <dgm:t>
        <a:bodyPr/>
        <a:lstStyle/>
        <a:p>
          <a:pPr algn="just"/>
          <a:endParaRPr lang="it-IT" sz="2800">
            <a:solidFill>
              <a:schemeClr val="tx1"/>
            </a:solidFill>
          </a:endParaRPr>
        </a:p>
      </dgm:t>
    </dgm:pt>
    <dgm:pt modelId="{CD496D31-41AD-49D7-B70D-42DD2FC642E5}">
      <dgm:prSet custT="1"/>
      <dgm:spPr>
        <a:solidFill>
          <a:srgbClr val="A4CDE4">
            <a:alpha val="90000"/>
          </a:srgbClr>
        </a:solidFill>
        <a:ln>
          <a:solidFill>
            <a:srgbClr val="FDFEFE">
              <a:alpha val="90000"/>
            </a:srgbClr>
          </a:solidFill>
        </a:ln>
      </dgm:spPr>
      <dgm:t>
        <a:bodyPr/>
        <a:lstStyle/>
        <a:p>
          <a:pPr algn="just"/>
          <a:r>
            <a:rPr lang="it-IT" altLang="it-IT" sz="2800" kern="1200" dirty="0">
              <a:latin typeface="Abadi" panose="020B0604020104020204" pitchFamily="34" charset="0"/>
              <a:ea typeface="+mn-ea"/>
              <a:cs typeface="+mn-cs"/>
            </a:rPr>
            <a:t>Lo studente che incontra difficoltà nei compiti cognitivi, può sviluppare diverse forme di demotivazione e di disinteresse verso le attività di apprendimento, che a loro volta diventano cause di difficoltà cognitive (circolo vizioso)</a:t>
          </a:r>
        </a:p>
        <a:p>
          <a:pPr algn="just"/>
          <a:r>
            <a:rPr lang="it-IT" altLang="it-IT" sz="2800" kern="1200" dirty="0">
              <a:latin typeface="Abadi" panose="020B0604020104020204" pitchFamily="34" charset="0"/>
            </a:rPr>
            <a:t> </a:t>
          </a:r>
        </a:p>
      </dgm:t>
    </dgm:pt>
    <dgm:pt modelId="{E44D1FAE-79EC-4AE1-BA7F-461248B36B10}" type="parTrans" cxnId="{C75300F2-62DE-4CDE-AE14-667CF9B7A576}">
      <dgm:prSet/>
      <dgm:spPr/>
      <dgm:t>
        <a:bodyPr/>
        <a:lstStyle/>
        <a:p>
          <a:pPr algn="just"/>
          <a:endParaRPr lang="it-IT" sz="2800">
            <a:solidFill>
              <a:schemeClr val="tx1"/>
            </a:solidFill>
          </a:endParaRPr>
        </a:p>
      </dgm:t>
    </dgm:pt>
    <dgm:pt modelId="{0341CF25-1E33-417C-A705-E9447E51A48B}" type="sibTrans" cxnId="{C75300F2-62DE-4CDE-AE14-667CF9B7A576}">
      <dgm:prSet/>
      <dgm:spPr/>
      <dgm:t>
        <a:bodyPr/>
        <a:lstStyle/>
        <a:p>
          <a:pPr algn="just"/>
          <a:endParaRPr lang="it-IT" sz="2800">
            <a:solidFill>
              <a:schemeClr val="tx1"/>
            </a:solidFill>
          </a:endParaRPr>
        </a:p>
      </dgm:t>
    </dgm:pt>
    <dgm:pt modelId="{0AEDCAEF-9CF6-4BA4-83D6-48DD8951F698}" type="pres">
      <dgm:prSet presAssocID="{8D3365ED-54E6-4CA8-8C92-9237B76736D1}" presName="Name0" presStyleCnt="0">
        <dgm:presLayoutVars>
          <dgm:dir/>
          <dgm:animLvl val="lvl"/>
          <dgm:resizeHandles val="exact"/>
        </dgm:presLayoutVars>
      </dgm:prSet>
      <dgm:spPr/>
    </dgm:pt>
    <dgm:pt modelId="{8A68680D-55CB-47B2-BE96-B50E38264785}" type="pres">
      <dgm:prSet presAssocID="{B46BEFA9-7B78-4F2B-9763-305F265546F9}" presName="linNode" presStyleCnt="0"/>
      <dgm:spPr/>
    </dgm:pt>
    <dgm:pt modelId="{BF506D16-2C13-4E86-BC6A-901F90A1AFF2}" type="pres">
      <dgm:prSet presAssocID="{B46BEFA9-7B78-4F2B-9763-305F265546F9}" presName="parentText" presStyleLbl="node1" presStyleIdx="0" presStyleCnt="1">
        <dgm:presLayoutVars>
          <dgm:chMax val="1"/>
          <dgm:bulletEnabled val="1"/>
        </dgm:presLayoutVars>
      </dgm:prSet>
      <dgm:spPr/>
    </dgm:pt>
    <dgm:pt modelId="{67B53E71-0B0F-47E7-8D49-8C76283B7D7A}" type="pres">
      <dgm:prSet presAssocID="{B46BEFA9-7B78-4F2B-9763-305F265546F9}" presName="descendantText" presStyleLbl="alignAccFollowNode1" presStyleIdx="0" presStyleCnt="1">
        <dgm:presLayoutVars>
          <dgm:bulletEnabled val="1"/>
        </dgm:presLayoutVars>
      </dgm:prSet>
      <dgm:spPr/>
    </dgm:pt>
  </dgm:ptLst>
  <dgm:cxnLst>
    <dgm:cxn modelId="{5E66313B-DEBC-4E91-B618-680263216E49}" type="presOf" srcId="{CD496D31-41AD-49D7-B70D-42DD2FC642E5}" destId="{67B53E71-0B0F-47E7-8D49-8C76283B7D7A}" srcOrd="0" destOrd="0" presId="urn:microsoft.com/office/officeart/2005/8/layout/vList5"/>
    <dgm:cxn modelId="{BDFC6AA6-975B-414C-A22C-7930D5B97E1D}" type="presOf" srcId="{B46BEFA9-7B78-4F2B-9763-305F265546F9}" destId="{BF506D16-2C13-4E86-BC6A-901F90A1AFF2}" srcOrd="0" destOrd="0" presId="urn:microsoft.com/office/officeart/2005/8/layout/vList5"/>
    <dgm:cxn modelId="{F4D7E9B5-06FE-4A95-AC47-A529CF9DDC50}" type="presOf" srcId="{8D3365ED-54E6-4CA8-8C92-9237B76736D1}" destId="{0AEDCAEF-9CF6-4BA4-83D6-48DD8951F698}" srcOrd="0" destOrd="0" presId="urn:microsoft.com/office/officeart/2005/8/layout/vList5"/>
    <dgm:cxn modelId="{1788F7C8-3669-4F63-8A2E-CF2F1DCC8617}" srcId="{8D3365ED-54E6-4CA8-8C92-9237B76736D1}" destId="{B46BEFA9-7B78-4F2B-9763-305F265546F9}" srcOrd="0" destOrd="0" parTransId="{E88A8942-E463-462C-B8A2-B8FC377A3F94}" sibTransId="{BAC5AF5A-5449-4E7A-A438-95E77B0283B0}"/>
    <dgm:cxn modelId="{C75300F2-62DE-4CDE-AE14-667CF9B7A576}" srcId="{B46BEFA9-7B78-4F2B-9763-305F265546F9}" destId="{CD496D31-41AD-49D7-B70D-42DD2FC642E5}" srcOrd="0" destOrd="0" parTransId="{E44D1FAE-79EC-4AE1-BA7F-461248B36B10}" sibTransId="{0341CF25-1E33-417C-A705-E9447E51A48B}"/>
    <dgm:cxn modelId="{05016EA1-2187-4CAF-B86A-020FFEA458D2}" type="presParOf" srcId="{0AEDCAEF-9CF6-4BA4-83D6-48DD8951F698}" destId="{8A68680D-55CB-47B2-BE96-B50E38264785}" srcOrd="0" destOrd="0" presId="urn:microsoft.com/office/officeart/2005/8/layout/vList5"/>
    <dgm:cxn modelId="{F7E1533E-0C6B-42DB-B588-3682EDAE3223}" type="presParOf" srcId="{8A68680D-55CB-47B2-BE96-B50E38264785}" destId="{BF506D16-2C13-4E86-BC6A-901F90A1AFF2}" srcOrd="0" destOrd="0" presId="urn:microsoft.com/office/officeart/2005/8/layout/vList5"/>
    <dgm:cxn modelId="{8240CA33-25ED-466A-9EEA-60D64F6E9F93}" type="presParOf" srcId="{8A68680D-55CB-47B2-BE96-B50E38264785}" destId="{67B53E71-0B0F-47E7-8D49-8C76283B7D7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9803A13-BBCD-489F-8C40-ACC094AF4CC8}" type="doc">
      <dgm:prSet loTypeId="urn:microsoft.com/office/officeart/2008/layout/PictureAccentList" loCatId="list" qsTypeId="urn:microsoft.com/office/officeart/2005/8/quickstyle/simple1" qsCatId="simple" csTypeId="urn:microsoft.com/office/officeart/2005/8/colors/accent4_2" csCatId="accent4" phldr="1"/>
      <dgm:spPr/>
      <dgm:t>
        <a:bodyPr/>
        <a:lstStyle/>
        <a:p>
          <a:endParaRPr lang="it-IT"/>
        </a:p>
      </dgm:t>
    </dgm:pt>
    <dgm:pt modelId="{1FF61F94-2870-45F4-8E92-DE7763755C2D}">
      <dgm:prSet phldrT="[Testo]" custT="1"/>
      <dgm:spPr>
        <a:solidFill>
          <a:srgbClr val="46637D"/>
        </a:solidFill>
        <a:ln>
          <a:noFill/>
        </a:ln>
      </dgm:spPr>
      <dgm:t>
        <a:bodyPr/>
        <a:lstStyle/>
        <a:p>
          <a:pPr algn="ctr"/>
          <a:r>
            <a:rPr lang="it-IT" altLang="it-IT" sz="2400" dirty="0">
              <a:latin typeface="Abadi" panose="020B0604020104020204" pitchFamily="34" charset="0"/>
              <a:cs typeface="Tahoma" panose="020B0604030504040204" pitchFamily="34" charset="0"/>
            </a:rPr>
            <a:t>3 bisogni psicologici fondamentali, la cui soddisfazione è essenziale per il benessere psicologico:</a:t>
          </a:r>
          <a:endParaRPr lang="it-IT" sz="2400" dirty="0">
            <a:latin typeface="Abadi" panose="020B0604020104020204" pitchFamily="34" charset="0"/>
          </a:endParaRPr>
        </a:p>
      </dgm:t>
    </dgm:pt>
    <dgm:pt modelId="{FC40CE16-1651-4F0F-B8B5-7895EB01A151}" type="parTrans" cxnId="{FED18869-D82D-4235-95CE-424BF585EF24}">
      <dgm:prSet/>
      <dgm:spPr/>
      <dgm:t>
        <a:bodyPr/>
        <a:lstStyle/>
        <a:p>
          <a:endParaRPr lang="it-IT" sz="2400">
            <a:latin typeface="Abadi" panose="020B0604020104020204" pitchFamily="34" charset="0"/>
          </a:endParaRPr>
        </a:p>
      </dgm:t>
    </dgm:pt>
    <dgm:pt modelId="{574BDFDE-6E6A-427B-9481-3A224D82963E}" type="sibTrans" cxnId="{FED18869-D82D-4235-95CE-424BF585EF24}">
      <dgm:prSet/>
      <dgm:spPr/>
      <dgm:t>
        <a:bodyPr/>
        <a:lstStyle/>
        <a:p>
          <a:endParaRPr lang="it-IT" sz="2400">
            <a:latin typeface="Abadi" panose="020B0604020104020204" pitchFamily="34" charset="0"/>
          </a:endParaRPr>
        </a:p>
      </dgm:t>
    </dgm:pt>
    <dgm:pt modelId="{690163D0-1B64-4043-A5B4-A32821DC7383}">
      <dgm:prSet phldrT="[Testo]" custT="1"/>
      <dgm:spPr>
        <a:solidFill>
          <a:srgbClr val="6F91AA"/>
        </a:solidFill>
        <a:ln>
          <a:noFill/>
        </a:ln>
      </dgm:spPr>
      <dgm:t>
        <a:bodyPr/>
        <a:lstStyle/>
        <a:p>
          <a:pPr algn="ctr"/>
          <a:r>
            <a:rPr lang="it-IT" altLang="it-IT" sz="2400" b="1" dirty="0">
              <a:latin typeface="Abadi" panose="020B0604020104020204" pitchFamily="34" charset="0"/>
              <a:cs typeface="Tahoma" panose="020B0604030504040204" pitchFamily="34" charset="0"/>
            </a:rPr>
            <a:t>COMPETENZA</a:t>
          </a:r>
          <a:endParaRPr lang="it-IT" sz="2400" dirty="0">
            <a:latin typeface="Abadi" panose="020B0604020104020204" pitchFamily="34" charset="0"/>
          </a:endParaRPr>
        </a:p>
      </dgm:t>
    </dgm:pt>
    <dgm:pt modelId="{F6C4D374-C3AC-4FE2-A0E1-5BE01619E544}" type="parTrans" cxnId="{C42CC421-DEE0-4615-9E81-91A6083B40BF}">
      <dgm:prSet custT="1">
        <dgm:style>
          <a:lnRef idx="1">
            <a:schemeClr val="dk1"/>
          </a:lnRef>
          <a:fillRef idx="0">
            <a:schemeClr val="dk1"/>
          </a:fillRef>
          <a:effectRef idx="0">
            <a:schemeClr val="dk1"/>
          </a:effectRef>
          <a:fontRef idx="minor">
            <a:schemeClr val="tx1"/>
          </a:fontRef>
        </dgm:style>
      </dgm:prSet>
      <dgm:spPr/>
      <dgm:t>
        <a:bodyPr/>
        <a:lstStyle/>
        <a:p>
          <a:endParaRPr lang="it-IT" sz="2400">
            <a:latin typeface="Abadi" panose="020B0604020104020204" pitchFamily="34" charset="0"/>
          </a:endParaRPr>
        </a:p>
      </dgm:t>
    </dgm:pt>
    <dgm:pt modelId="{544E74EF-77DE-4ADD-A823-6F1EDD9A1C6E}" type="sibTrans" cxnId="{C42CC421-DEE0-4615-9E81-91A6083B40BF}">
      <dgm:prSet/>
      <dgm:spPr/>
      <dgm:t>
        <a:bodyPr/>
        <a:lstStyle/>
        <a:p>
          <a:endParaRPr lang="it-IT" sz="2400">
            <a:latin typeface="Abadi" panose="020B0604020104020204" pitchFamily="34" charset="0"/>
          </a:endParaRPr>
        </a:p>
      </dgm:t>
    </dgm:pt>
    <dgm:pt modelId="{D54B8E71-F662-440A-861E-DC513B45020E}">
      <dgm:prSet phldrT="[Testo]" custT="1"/>
      <dgm:spPr>
        <a:solidFill>
          <a:srgbClr val="6F91AA"/>
        </a:solidFill>
        <a:ln>
          <a:noFill/>
        </a:ln>
      </dgm:spPr>
      <dgm:t>
        <a:bodyPr/>
        <a:lstStyle/>
        <a:p>
          <a:pPr algn="ctr"/>
          <a:r>
            <a:rPr lang="it-IT" altLang="it-IT" sz="2400" b="1" dirty="0">
              <a:latin typeface="Abadi" panose="020B0604020104020204" pitchFamily="34" charset="0"/>
              <a:cs typeface="Tahoma" panose="020B0604030504040204" pitchFamily="34" charset="0"/>
            </a:rPr>
            <a:t>AUTONOMIA</a:t>
          </a:r>
          <a:endParaRPr lang="it-IT" sz="2400" dirty="0">
            <a:latin typeface="Abadi" panose="020B0604020104020204" pitchFamily="34" charset="0"/>
          </a:endParaRPr>
        </a:p>
      </dgm:t>
    </dgm:pt>
    <dgm:pt modelId="{A6680141-6E2C-48FE-AE2B-2208829A76D8}" type="sibTrans" cxnId="{1BDE87DF-0105-4571-A1FB-8877E6EA691F}">
      <dgm:prSet/>
      <dgm:spPr/>
      <dgm:t>
        <a:bodyPr/>
        <a:lstStyle/>
        <a:p>
          <a:endParaRPr lang="it-IT" sz="2400">
            <a:latin typeface="Abadi" panose="020B0604020104020204" pitchFamily="34" charset="0"/>
          </a:endParaRPr>
        </a:p>
      </dgm:t>
    </dgm:pt>
    <dgm:pt modelId="{B0176D30-DB2A-47E0-B6D5-3DEA47DAD77D}" type="parTrans" cxnId="{1BDE87DF-0105-4571-A1FB-8877E6EA691F}">
      <dgm:prSet custT="1">
        <dgm:style>
          <a:lnRef idx="1">
            <a:schemeClr val="dk1"/>
          </a:lnRef>
          <a:fillRef idx="0">
            <a:schemeClr val="dk1"/>
          </a:fillRef>
          <a:effectRef idx="0">
            <a:schemeClr val="dk1"/>
          </a:effectRef>
          <a:fontRef idx="minor">
            <a:schemeClr val="tx1"/>
          </a:fontRef>
        </dgm:style>
      </dgm:prSet>
      <dgm:spPr/>
      <dgm:t>
        <a:bodyPr/>
        <a:lstStyle/>
        <a:p>
          <a:endParaRPr lang="it-IT" sz="2400">
            <a:latin typeface="Abadi" panose="020B0604020104020204" pitchFamily="34" charset="0"/>
          </a:endParaRPr>
        </a:p>
      </dgm:t>
    </dgm:pt>
    <dgm:pt modelId="{79AC47E8-C44C-46ED-B5D8-8E7FEDF25EE1}">
      <dgm:prSet phldrT="[Testo]" custT="1"/>
      <dgm:spPr>
        <a:solidFill>
          <a:srgbClr val="6F91AA"/>
        </a:solidFill>
        <a:ln>
          <a:noFill/>
        </a:ln>
      </dgm:spPr>
      <dgm:t>
        <a:bodyPr/>
        <a:lstStyle/>
        <a:p>
          <a:pPr algn="ctr"/>
          <a:r>
            <a:rPr lang="it-IT" sz="2400" b="1" dirty="0">
              <a:latin typeface="Abadi" panose="020B0604020104020204" pitchFamily="34" charset="0"/>
            </a:rPr>
            <a:t>RELAZIONE CON GLI ALTRI</a:t>
          </a:r>
          <a:endParaRPr lang="it-IT" sz="2400" dirty="0">
            <a:latin typeface="Abadi" panose="020B0604020104020204" pitchFamily="34" charset="0"/>
          </a:endParaRPr>
        </a:p>
      </dgm:t>
    </dgm:pt>
    <dgm:pt modelId="{CA9BD6DB-788B-4353-8BEE-D562DD5FC9BA}" type="parTrans" cxnId="{98077BDB-B030-41ED-B0E3-39E36112B4DE}">
      <dgm:prSet>
        <dgm:style>
          <a:lnRef idx="1">
            <a:schemeClr val="dk1"/>
          </a:lnRef>
          <a:fillRef idx="0">
            <a:schemeClr val="dk1"/>
          </a:fillRef>
          <a:effectRef idx="0">
            <a:schemeClr val="dk1"/>
          </a:effectRef>
          <a:fontRef idx="minor">
            <a:schemeClr val="tx1"/>
          </a:fontRef>
        </dgm:style>
      </dgm:prSet>
      <dgm:spPr/>
      <dgm:t>
        <a:bodyPr/>
        <a:lstStyle/>
        <a:p>
          <a:endParaRPr lang="it-IT" sz="2400"/>
        </a:p>
      </dgm:t>
    </dgm:pt>
    <dgm:pt modelId="{0B4AF09C-B590-4271-B236-DF2D41B640A4}" type="sibTrans" cxnId="{98077BDB-B030-41ED-B0E3-39E36112B4DE}">
      <dgm:prSet/>
      <dgm:spPr/>
      <dgm:t>
        <a:bodyPr/>
        <a:lstStyle/>
        <a:p>
          <a:endParaRPr lang="it-IT" sz="2400"/>
        </a:p>
      </dgm:t>
    </dgm:pt>
    <dgm:pt modelId="{435D4FDD-C113-4630-BAF9-A9CADD32E2A3}" type="pres">
      <dgm:prSet presAssocID="{A9803A13-BBCD-489F-8C40-ACC094AF4CC8}" presName="layout" presStyleCnt="0">
        <dgm:presLayoutVars>
          <dgm:chMax/>
          <dgm:chPref/>
          <dgm:dir/>
          <dgm:animOne val="branch"/>
          <dgm:animLvl val="lvl"/>
          <dgm:resizeHandles/>
        </dgm:presLayoutVars>
      </dgm:prSet>
      <dgm:spPr/>
    </dgm:pt>
    <dgm:pt modelId="{993D8FD3-CEBC-4C37-9386-FC3A4EB9FC07}" type="pres">
      <dgm:prSet presAssocID="{1FF61F94-2870-45F4-8E92-DE7763755C2D}" presName="root" presStyleCnt="0">
        <dgm:presLayoutVars>
          <dgm:chMax/>
          <dgm:chPref val="4"/>
        </dgm:presLayoutVars>
      </dgm:prSet>
      <dgm:spPr/>
    </dgm:pt>
    <dgm:pt modelId="{06A3A97E-F61D-4430-9B6D-4F5D72989F94}" type="pres">
      <dgm:prSet presAssocID="{1FF61F94-2870-45F4-8E92-DE7763755C2D}" presName="rootComposite" presStyleCnt="0">
        <dgm:presLayoutVars/>
      </dgm:prSet>
      <dgm:spPr/>
    </dgm:pt>
    <dgm:pt modelId="{26F64EC6-33DE-4098-950F-FB3AEE010126}" type="pres">
      <dgm:prSet presAssocID="{1FF61F94-2870-45F4-8E92-DE7763755C2D}" presName="rootText" presStyleLbl="node0" presStyleIdx="0" presStyleCnt="1">
        <dgm:presLayoutVars>
          <dgm:chMax/>
          <dgm:chPref val="4"/>
        </dgm:presLayoutVars>
      </dgm:prSet>
      <dgm:spPr/>
    </dgm:pt>
    <dgm:pt modelId="{920FD7B4-1B5E-4C9A-B98C-F5979E2DC23C}" type="pres">
      <dgm:prSet presAssocID="{1FF61F94-2870-45F4-8E92-DE7763755C2D}" presName="childShape" presStyleCnt="0">
        <dgm:presLayoutVars>
          <dgm:chMax val="0"/>
          <dgm:chPref val="0"/>
        </dgm:presLayoutVars>
      </dgm:prSet>
      <dgm:spPr/>
    </dgm:pt>
    <dgm:pt modelId="{EF914569-83F8-4334-BCB6-E57C7B07AB6F}" type="pres">
      <dgm:prSet presAssocID="{690163D0-1B64-4043-A5B4-A32821DC7383}" presName="childComposite" presStyleCnt="0">
        <dgm:presLayoutVars>
          <dgm:chMax val="0"/>
          <dgm:chPref val="0"/>
        </dgm:presLayoutVars>
      </dgm:prSet>
      <dgm:spPr/>
    </dgm:pt>
    <dgm:pt modelId="{D051D54B-ACAF-4162-B080-5A3447ABC4E9}" type="pres">
      <dgm:prSet presAssocID="{690163D0-1B64-4043-A5B4-A32821DC7383}" presName="Image" presStyleLbl="node1" presStyleIdx="0" presStyleCnt="3"/>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azzo con riempimento a tinta unita"/>
        </a:ext>
      </dgm:extLst>
    </dgm:pt>
    <dgm:pt modelId="{1DDD2C70-513C-43FE-B163-5D17F734733F}" type="pres">
      <dgm:prSet presAssocID="{690163D0-1B64-4043-A5B4-A32821DC7383}" presName="childText" presStyleLbl="lnNode1" presStyleIdx="0" presStyleCnt="3">
        <dgm:presLayoutVars>
          <dgm:chMax val="0"/>
          <dgm:chPref val="0"/>
          <dgm:bulletEnabled val="1"/>
        </dgm:presLayoutVars>
      </dgm:prSet>
      <dgm:spPr/>
    </dgm:pt>
    <dgm:pt modelId="{23745707-12AB-4DA8-BB56-BED082BDE872}" type="pres">
      <dgm:prSet presAssocID="{D54B8E71-F662-440A-861E-DC513B45020E}" presName="childComposite" presStyleCnt="0">
        <dgm:presLayoutVars>
          <dgm:chMax val="0"/>
          <dgm:chPref val="0"/>
        </dgm:presLayoutVars>
      </dgm:prSet>
      <dgm:spPr/>
    </dgm:pt>
    <dgm:pt modelId="{1ACE03C4-18C6-4387-A959-CCD29A8BE251}" type="pres">
      <dgm:prSet presAssocID="{D54B8E71-F662-440A-861E-DC513B45020E}" presName="Image" presStyleLbl="node1" presStyleIdx="1" presStyleCnt="3"/>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arfalla con riempimento a tinta unita"/>
        </a:ext>
      </dgm:extLst>
    </dgm:pt>
    <dgm:pt modelId="{D8BEB7FC-6D3E-4A1E-B5AC-4808EFCD01DF}" type="pres">
      <dgm:prSet presAssocID="{D54B8E71-F662-440A-861E-DC513B45020E}" presName="childText" presStyleLbl="lnNode1" presStyleIdx="1" presStyleCnt="3">
        <dgm:presLayoutVars>
          <dgm:chMax val="0"/>
          <dgm:chPref val="0"/>
          <dgm:bulletEnabled val="1"/>
        </dgm:presLayoutVars>
      </dgm:prSet>
      <dgm:spPr/>
    </dgm:pt>
    <dgm:pt modelId="{C9E4C5F5-0142-4122-9C53-101EA1777956}" type="pres">
      <dgm:prSet presAssocID="{79AC47E8-C44C-46ED-B5D8-8E7FEDF25EE1}" presName="childComposite" presStyleCnt="0">
        <dgm:presLayoutVars>
          <dgm:chMax val="0"/>
          <dgm:chPref val="0"/>
        </dgm:presLayoutVars>
      </dgm:prSet>
      <dgm:spPr/>
    </dgm:pt>
    <dgm:pt modelId="{A0E39ECC-9460-4F22-9BF0-CE21EE3FA896}" type="pres">
      <dgm:prSet presAssocID="{79AC47E8-C44C-46ED-B5D8-8E7FEDF25EE1}" presName="Image" presStyleLbl="node1" presStyleIdx="2" presStyleCnt="3"/>
      <dgm:spPr>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rindisi con riempimento a tinta unita"/>
        </a:ext>
      </dgm:extLst>
    </dgm:pt>
    <dgm:pt modelId="{0F4AF862-525F-4DBC-BCB0-E94525E9E00F}" type="pres">
      <dgm:prSet presAssocID="{79AC47E8-C44C-46ED-B5D8-8E7FEDF25EE1}" presName="childText" presStyleLbl="lnNode1" presStyleIdx="2" presStyleCnt="3">
        <dgm:presLayoutVars>
          <dgm:chMax val="0"/>
          <dgm:chPref val="0"/>
          <dgm:bulletEnabled val="1"/>
        </dgm:presLayoutVars>
      </dgm:prSet>
      <dgm:spPr/>
    </dgm:pt>
  </dgm:ptLst>
  <dgm:cxnLst>
    <dgm:cxn modelId="{C6EB0214-EE94-45D3-90FD-3024017EAFDB}" type="presOf" srcId="{79AC47E8-C44C-46ED-B5D8-8E7FEDF25EE1}" destId="{0F4AF862-525F-4DBC-BCB0-E94525E9E00F}" srcOrd="0" destOrd="0" presId="urn:microsoft.com/office/officeart/2008/layout/PictureAccentList"/>
    <dgm:cxn modelId="{C42CC421-DEE0-4615-9E81-91A6083B40BF}" srcId="{1FF61F94-2870-45F4-8E92-DE7763755C2D}" destId="{690163D0-1B64-4043-A5B4-A32821DC7383}" srcOrd="0" destOrd="0" parTransId="{F6C4D374-C3AC-4FE2-A0E1-5BE01619E544}" sibTransId="{544E74EF-77DE-4ADD-A823-6F1EDD9A1C6E}"/>
    <dgm:cxn modelId="{E97E3629-7077-40D6-8DAC-7EA6FCB0CF90}" type="presOf" srcId="{690163D0-1B64-4043-A5B4-A32821DC7383}" destId="{1DDD2C70-513C-43FE-B163-5D17F734733F}" srcOrd="0" destOrd="0" presId="urn:microsoft.com/office/officeart/2008/layout/PictureAccentList"/>
    <dgm:cxn modelId="{FED18869-D82D-4235-95CE-424BF585EF24}" srcId="{A9803A13-BBCD-489F-8C40-ACC094AF4CC8}" destId="{1FF61F94-2870-45F4-8E92-DE7763755C2D}" srcOrd="0" destOrd="0" parTransId="{FC40CE16-1651-4F0F-B8B5-7895EB01A151}" sibTransId="{574BDFDE-6E6A-427B-9481-3A224D82963E}"/>
    <dgm:cxn modelId="{DD3A784B-01DE-4220-B838-BECCBAF1124F}" type="presOf" srcId="{D54B8E71-F662-440A-861E-DC513B45020E}" destId="{D8BEB7FC-6D3E-4A1E-B5AC-4808EFCD01DF}" srcOrd="0" destOrd="0" presId="urn:microsoft.com/office/officeart/2008/layout/PictureAccentList"/>
    <dgm:cxn modelId="{426F2E5A-59E4-477C-AE7D-446F4FDED583}" type="presOf" srcId="{1FF61F94-2870-45F4-8E92-DE7763755C2D}" destId="{26F64EC6-33DE-4098-950F-FB3AEE010126}" srcOrd="0" destOrd="0" presId="urn:microsoft.com/office/officeart/2008/layout/PictureAccentList"/>
    <dgm:cxn modelId="{F7550386-B62C-49E2-AA4A-7FD01636D714}" type="presOf" srcId="{A9803A13-BBCD-489F-8C40-ACC094AF4CC8}" destId="{435D4FDD-C113-4630-BAF9-A9CADD32E2A3}" srcOrd="0" destOrd="0" presId="urn:microsoft.com/office/officeart/2008/layout/PictureAccentList"/>
    <dgm:cxn modelId="{98077BDB-B030-41ED-B0E3-39E36112B4DE}" srcId="{1FF61F94-2870-45F4-8E92-DE7763755C2D}" destId="{79AC47E8-C44C-46ED-B5D8-8E7FEDF25EE1}" srcOrd="2" destOrd="0" parTransId="{CA9BD6DB-788B-4353-8BEE-D562DD5FC9BA}" sibTransId="{0B4AF09C-B590-4271-B236-DF2D41B640A4}"/>
    <dgm:cxn modelId="{1BDE87DF-0105-4571-A1FB-8877E6EA691F}" srcId="{1FF61F94-2870-45F4-8E92-DE7763755C2D}" destId="{D54B8E71-F662-440A-861E-DC513B45020E}" srcOrd="1" destOrd="0" parTransId="{B0176D30-DB2A-47E0-B6D5-3DEA47DAD77D}" sibTransId="{A6680141-6E2C-48FE-AE2B-2208829A76D8}"/>
    <dgm:cxn modelId="{73CF61F9-D23E-4A4E-9526-6B3024BF63C5}" type="presParOf" srcId="{435D4FDD-C113-4630-BAF9-A9CADD32E2A3}" destId="{993D8FD3-CEBC-4C37-9386-FC3A4EB9FC07}" srcOrd="0" destOrd="0" presId="urn:microsoft.com/office/officeart/2008/layout/PictureAccentList"/>
    <dgm:cxn modelId="{1016F316-57C2-42D5-8E7D-9E82B7F1BC64}" type="presParOf" srcId="{993D8FD3-CEBC-4C37-9386-FC3A4EB9FC07}" destId="{06A3A97E-F61D-4430-9B6D-4F5D72989F94}" srcOrd="0" destOrd="0" presId="urn:microsoft.com/office/officeart/2008/layout/PictureAccentList"/>
    <dgm:cxn modelId="{20FA3964-364C-485E-B00F-2061E7399523}" type="presParOf" srcId="{06A3A97E-F61D-4430-9B6D-4F5D72989F94}" destId="{26F64EC6-33DE-4098-950F-FB3AEE010126}" srcOrd="0" destOrd="0" presId="urn:microsoft.com/office/officeart/2008/layout/PictureAccentList"/>
    <dgm:cxn modelId="{5F118695-75DD-4E2A-A65B-A971797CAA64}" type="presParOf" srcId="{993D8FD3-CEBC-4C37-9386-FC3A4EB9FC07}" destId="{920FD7B4-1B5E-4C9A-B98C-F5979E2DC23C}" srcOrd="1" destOrd="0" presId="urn:microsoft.com/office/officeart/2008/layout/PictureAccentList"/>
    <dgm:cxn modelId="{3BF8CE77-30C7-49A4-B884-CB4B52794B20}" type="presParOf" srcId="{920FD7B4-1B5E-4C9A-B98C-F5979E2DC23C}" destId="{EF914569-83F8-4334-BCB6-E57C7B07AB6F}" srcOrd="0" destOrd="0" presId="urn:microsoft.com/office/officeart/2008/layout/PictureAccentList"/>
    <dgm:cxn modelId="{B8414DE3-B27E-46DA-AC4B-C74C61546D6A}" type="presParOf" srcId="{EF914569-83F8-4334-BCB6-E57C7B07AB6F}" destId="{D051D54B-ACAF-4162-B080-5A3447ABC4E9}" srcOrd="0" destOrd="0" presId="urn:microsoft.com/office/officeart/2008/layout/PictureAccentList"/>
    <dgm:cxn modelId="{F742E9AC-5F9B-4526-8D87-6A60DACF3884}" type="presParOf" srcId="{EF914569-83F8-4334-BCB6-E57C7B07AB6F}" destId="{1DDD2C70-513C-43FE-B163-5D17F734733F}" srcOrd="1" destOrd="0" presId="urn:microsoft.com/office/officeart/2008/layout/PictureAccentList"/>
    <dgm:cxn modelId="{74DA7B04-A4F2-4EED-8007-1798DFA74BE6}" type="presParOf" srcId="{920FD7B4-1B5E-4C9A-B98C-F5979E2DC23C}" destId="{23745707-12AB-4DA8-BB56-BED082BDE872}" srcOrd="1" destOrd="0" presId="urn:microsoft.com/office/officeart/2008/layout/PictureAccentList"/>
    <dgm:cxn modelId="{71CE184B-4646-4AE5-BEB1-3350278F1774}" type="presParOf" srcId="{23745707-12AB-4DA8-BB56-BED082BDE872}" destId="{1ACE03C4-18C6-4387-A959-CCD29A8BE251}" srcOrd="0" destOrd="0" presId="urn:microsoft.com/office/officeart/2008/layout/PictureAccentList"/>
    <dgm:cxn modelId="{327FC4A2-CB6D-4ED5-9A83-543AACC6C0B3}" type="presParOf" srcId="{23745707-12AB-4DA8-BB56-BED082BDE872}" destId="{D8BEB7FC-6D3E-4A1E-B5AC-4808EFCD01DF}" srcOrd="1" destOrd="0" presId="urn:microsoft.com/office/officeart/2008/layout/PictureAccentList"/>
    <dgm:cxn modelId="{9B82E124-9D25-4BF7-B1FE-A1FA53D9B498}" type="presParOf" srcId="{920FD7B4-1B5E-4C9A-B98C-F5979E2DC23C}" destId="{C9E4C5F5-0142-4122-9C53-101EA1777956}" srcOrd="2" destOrd="0" presId="urn:microsoft.com/office/officeart/2008/layout/PictureAccentList"/>
    <dgm:cxn modelId="{1DE8A2A6-ABC9-4774-A202-C3F347A57636}" type="presParOf" srcId="{C9E4C5F5-0142-4122-9C53-101EA1777956}" destId="{A0E39ECC-9460-4F22-9BF0-CE21EE3FA896}" srcOrd="0" destOrd="0" presId="urn:microsoft.com/office/officeart/2008/layout/PictureAccentList"/>
    <dgm:cxn modelId="{6C6D84FD-BE6D-4ABC-B8EC-97A9E0EB13B7}" type="presParOf" srcId="{C9E4C5F5-0142-4122-9C53-101EA1777956}" destId="{0F4AF862-525F-4DBC-BCB0-E94525E9E00F}"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9803A13-BBCD-489F-8C40-ACC094AF4CC8}"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endParaRPr lang="it-IT"/>
        </a:p>
      </dgm:t>
    </dgm:pt>
    <dgm:pt modelId="{1FF61F94-2870-45F4-8E92-DE7763755C2D}">
      <dgm:prSet phldrT="[Testo]" custT="1"/>
      <dgm:spPr>
        <a:solidFill>
          <a:srgbClr val="46637D"/>
        </a:solidFill>
      </dgm:spPr>
      <dgm:t>
        <a:bodyPr/>
        <a:lstStyle/>
        <a:p>
          <a:pPr algn="ctr"/>
          <a:r>
            <a:rPr lang="it-IT" altLang="it-IT" sz="2400" b="1" dirty="0">
              <a:latin typeface="Abadi" panose="020B0604020104020204" pitchFamily="34" charset="0"/>
              <a:cs typeface="Tahoma" panose="020B0604030504040204" pitchFamily="34" charset="0"/>
            </a:rPr>
            <a:t>Nella motivazione entrano in gioco (</a:t>
          </a:r>
          <a:r>
            <a:rPr lang="it-IT" altLang="it-IT" sz="2400" b="1" dirty="0" err="1">
              <a:latin typeface="Abadi" panose="020B0604020104020204" pitchFamily="34" charset="0"/>
              <a:cs typeface="Tahoma" panose="020B0604030504040204" pitchFamily="34" charset="0"/>
            </a:rPr>
            <a:t>Pintrich</a:t>
          </a:r>
          <a:r>
            <a:rPr lang="it-IT" altLang="it-IT" sz="2400" b="1" dirty="0">
              <a:latin typeface="Abadi" panose="020B0604020104020204" pitchFamily="34" charset="0"/>
              <a:cs typeface="Tahoma" panose="020B0604030504040204" pitchFamily="34" charset="0"/>
            </a:rPr>
            <a:t> &amp; De Groot, 1990):</a:t>
          </a:r>
          <a:endParaRPr lang="it-IT" sz="2400" b="1" dirty="0">
            <a:latin typeface="Abadi" panose="020B0604020104020204" pitchFamily="34" charset="0"/>
          </a:endParaRPr>
        </a:p>
      </dgm:t>
    </dgm:pt>
    <dgm:pt modelId="{FC40CE16-1651-4F0F-B8B5-7895EB01A151}" type="parTrans" cxnId="{FED18869-D82D-4235-95CE-424BF585EF24}">
      <dgm:prSet/>
      <dgm:spPr/>
      <dgm:t>
        <a:bodyPr/>
        <a:lstStyle/>
        <a:p>
          <a:endParaRPr lang="it-IT" sz="2400" b="1">
            <a:latin typeface="Abadi" panose="020B0604020104020204" pitchFamily="34" charset="0"/>
          </a:endParaRPr>
        </a:p>
      </dgm:t>
    </dgm:pt>
    <dgm:pt modelId="{574BDFDE-6E6A-427B-9481-3A224D82963E}" type="sibTrans" cxnId="{FED18869-D82D-4235-95CE-424BF585EF24}">
      <dgm:prSet/>
      <dgm:spPr/>
      <dgm:t>
        <a:bodyPr/>
        <a:lstStyle/>
        <a:p>
          <a:endParaRPr lang="it-IT" sz="2400" b="1">
            <a:latin typeface="Abadi" panose="020B0604020104020204" pitchFamily="34" charset="0"/>
          </a:endParaRPr>
        </a:p>
      </dgm:t>
    </dgm:pt>
    <dgm:pt modelId="{690163D0-1B64-4043-A5B4-A32821DC7383}">
      <dgm:prSet phldrT="[Testo]" custT="1"/>
      <dgm:spPr>
        <a:solidFill>
          <a:srgbClr val="A4CDE4"/>
        </a:solidFill>
      </dgm:spPr>
      <dgm:t>
        <a:bodyPr/>
        <a:lstStyle/>
        <a:p>
          <a:pPr algn="ctr"/>
          <a:r>
            <a:rPr lang="it-IT" altLang="it-IT" sz="2400" b="1" dirty="0">
              <a:solidFill>
                <a:schemeClr val="tx1"/>
              </a:solidFill>
              <a:latin typeface="Abadi" panose="020B0604020104020204" pitchFamily="34" charset="0"/>
              <a:cs typeface="Tahoma" panose="020B0604030504040204" pitchFamily="34" charset="0"/>
            </a:rPr>
            <a:t>Credenze circa le proprie capacità (</a:t>
          </a:r>
          <a:r>
            <a:rPr lang="it-IT" altLang="it-IT" sz="2400" b="1" u="sng" dirty="0">
              <a:solidFill>
                <a:schemeClr val="tx1"/>
              </a:solidFill>
              <a:latin typeface="Abadi" panose="020B0604020104020204" pitchFamily="34" charset="0"/>
              <a:cs typeface="Tahoma" panose="020B0604030504040204" pitchFamily="34" charset="0"/>
            </a:rPr>
            <a:t>autoefficacia, attribuzioni causali</a:t>
          </a:r>
          <a:r>
            <a:rPr lang="it-IT" altLang="it-IT" sz="2400" b="1" dirty="0">
              <a:solidFill>
                <a:schemeClr val="tx1"/>
              </a:solidFill>
              <a:latin typeface="Abadi" panose="020B0604020104020204" pitchFamily="34" charset="0"/>
              <a:cs typeface="Tahoma" panose="020B0604030504040204" pitchFamily="34" charset="0"/>
            </a:rPr>
            <a:t>)</a:t>
          </a:r>
          <a:endParaRPr lang="it-IT" sz="2400" b="1" dirty="0">
            <a:solidFill>
              <a:schemeClr val="tx1"/>
            </a:solidFill>
            <a:latin typeface="Abadi" panose="020B0604020104020204" pitchFamily="34" charset="0"/>
          </a:endParaRPr>
        </a:p>
      </dgm:t>
    </dgm:pt>
    <dgm:pt modelId="{F6C4D374-C3AC-4FE2-A0E1-5BE01619E544}" type="parTrans" cxnId="{C42CC421-DEE0-4615-9E81-91A6083B40BF}">
      <dgm:prSet custT="1">
        <dgm:style>
          <a:lnRef idx="1">
            <a:schemeClr val="dk1"/>
          </a:lnRef>
          <a:fillRef idx="0">
            <a:schemeClr val="dk1"/>
          </a:fillRef>
          <a:effectRef idx="0">
            <a:schemeClr val="dk1"/>
          </a:effectRef>
          <a:fontRef idx="minor">
            <a:schemeClr val="tx1"/>
          </a:fontRef>
        </dgm:style>
      </dgm:prSet>
      <dgm:spPr/>
      <dgm:t>
        <a:bodyPr/>
        <a:lstStyle/>
        <a:p>
          <a:endParaRPr lang="it-IT" sz="2400" b="1">
            <a:latin typeface="Abadi" panose="020B0604020104020204" pitchFamily="34" charset="0"/>
          </a:endParaRPr>
        </a:p>
      </dgm:t>
    </dgm:pt>
    <dgm:pt modelId="{544E74EF-77DE-4ADD-A823-6F1EDD9A1C6E}" type="sibTrans" cxnId="{C42CC421-DEE0-4615-9E81-91A6083B40BF}">
      <dgm:prSet/>
      <dgm:spPr/>
      <dgm:t>
        <a:bodyPr/>
        <a:lstStyle/>
        <a:p>
          <a:endParaRPr lang="it-IT" sz="2400" b="1">
            <a:latin typeface="Abadi" panose="020B0604020104020204" pitchFamily="34" charset="0"/>
          </a:endParaRPr>
        </a:p>
      </dgm:t>
    </dgm:pt>
    <dgm:pt modelId="{D54B8E71-F662-440A-861E-DC513B45020E}">
      <dgm:prSet phldrT="[Testo]" custT="1"/>
      <dgm:spPr>
        <a:solidFill>
          <a:srgbClr val="A4CDE4"/>
        </a:solidFill>
      </dgm:spPr>
      <dgm:t>
        <a:bodyPr/>
        <a:lstStyle/>
        <a:p>
          <a:pPr algn="ctr"/>
          <a:r>
            <a:rPr lang="it-IT" altLang="it-IT" sz="2400" b="1" dirty="0">
              <a:solidFill>
                <a:schemeClr val="tx1"/>
              </a:solidFill>
              <a:latin typeface="Abadi" panose="020B0604020104020204" pitchFamily="34" charset="0"/>
              <a:cs typeface="Tahoma" panose="020B0604030504040204" pitchFamily="34" charset="0"/>
            </a:rPr>
            <a:t>Scopi  (</a:t>
          </a:r>
          <a:r>
            <a:rPr lang="it-IT" altLang="it-IT" sz="2400" b="1" u="sng" dirty="0">
              <a:solidFill>
                <a:schemeClr val="tx1"/>
              </a:solidFill>
              <a:latin typeface="Abadi" panose="020B0604020104020204" pitchFamily="34" charset="0"/>
              <a:cs typeface="Tahoma" panose="020B0604030504040204" pitchFamily="34" charset="0"/>
            </a:rPr>
            <a:t>obiettivi, interessi, valori</a:t>
          </a:r>
          <a:r>
            <a:rPr lang="it-IT" altLang="it-IT" sz="2400" b="1" dirty="0">
              <a:solidFill>
                <a:schemeClr val="tx1"/>
              </a:solidFill>
              <a:latin typeface="Abadi" panose="020B0604020104020204" pitchFamily="34" charset="0"/>
              <a:cs typeface="Tahoma" panose="020B0604030504040204" pitchFamily="34" charset="0"/>
            </a:rPr>
            <a:t>…)</a:t>
          </a:r>
          <a:endParaRPr lang="it-IT" sz="2400" b="1" dirty="0">
            <a:solidFill>
              <a:schemeClr val="tx1"/>
            </a:solidFill>
            <a:latin typeface="Abadi" panose="020B0604020104020204" pitchFamily="34" charset="0"/>
          </a:endParaRPr>
        </a:p>
      </dgm:t>
    </dgm:pt>
    <dgm:pt modelId="{A6680141-6E2C-48FE-AE2B-2208829A76D8}" type="sibTrans" cxnId="{1BDE87DF-0105-4571-A1FB-8877E6EA691F}">
      <dgm:prSet/>
      <dgm:spPr/>
      <dgm:t>
        <a:bodyPr/>
        <a:lstStyle/>
        <a:p>
          <a:endParaRPr lang="it-IT" sz="2400" b="1">
            <a:latin typeface="Abadi" panose="020B0604020104020204" pitchFamily="34" charset="0"/>
          </a:endParaRPr>
        </a:p>
      </dgm:t>
    </dgm:pt>
    <dgm:pt modelId="{B0176D30-DB2A-47E0-B6D5-3DEA47DAD77D}" type="parTrans" cxnId="{1BDE87DF-0105-4571-A1FB-8877E6EA691F}">
      <dgm:prSet custT="1">
        <dgm:style>
          <a:lnRef idx="1">
            <a:schemeClr val="dk1"/>
          </a:lnRef>
          <a:fillRef idx="0">
            <a:schemeClr val="dk1"/>
          </a:fillRef>
          <a:effectRef idx="0">
            <a:schemeClr val="dk1"/>
          </a:effectRef>
          <a:fontRef idx="minor">
            <a:schemeClr val="tx1"/>
          </a:fontRef>
        </dgm:style>
      </dgm:prSet>
      <dgm:spPr/>
      <dgm:t>
        <a:bodyPr/>
        <a:lstStyle/>
        <a:p>
          <a:endParaRPr lang="it-IT" sz="2400" b="1">
            <a:latin typeface="Abadi" panose="020B0604020104020204" pitchFamily="34" charset="0"/>
          </a:endParaRPr>
        </a:p>
      </dgm:t>
    </dgm:pt>
    <dgm:pt modelId="{79AC47E8-C44C-46ED-B5D8-8E7FEDF25EE1}">
      <dgm:prSet phldrT="[Testo]" custT="1"/>
      <dgm:spPr>
        <a:solidFill>
          <a:srgbClr val="A4CDE4"/>
        </a:solidFill>
      </dgm:spPr>
      <dgm:t>
        <a:bodyPr/>
        <a:lstStyle/>
        <a:p>
          <a:pPr algn="ctr"/>
          <a:r>
            <a:rPr lang="it-IT" sz="2400" b="1" u="sng" dirty="0">
              <a:solidFill>
                <a:schemeClr val="tx1"/>
              </a:solidFill>
              <a:latin typeface="Abadi" panose="020B0604020104020204" pitchFamily="34" charset="0"/>
            </a:rPr>
            <a:t>Reazioni emotive  </a:t>
          </a:r>
          <a:r>
            <a:rPr lang="it-IT" sz="2400" b="1" dirty="0">
              <a:solidFill>
                <a:schemeClr val="tx1"/>
              </a:solidFill>
              <a:latin typeface="Abadi" panose="020B0604020104020204" pitchFamily="34" charset="0"/>
            </a:rPr>
            <a:t>(ansia,  vergogna, sentimenti  legati  all’autostima).</a:t>
          </a:r>
        </a:p>
      </dgm:t>
    </dgm:pt>
    <dgm:pt modelId="{CA9BD6DB-788B-4353-8BEE-D562DD5FC9BA}" type="parTrans" cxnId="{98077BDB-B030-41ED-B0E3-39E36112B4DE}">
      <dgm:prSet>
        <dgm:style>
          <a:lnRef idx="1">
            <a:schemeClr val="dk1"/>
          </a:lnRef>
          <a:fillRef idx="0">
            <a:schemeClr val="dk1"/>
          </a:fillRef>
          <a:effectRef idx="0">
            <a:schemeClr val="dk1"/>
          </a:effectRef>
          <a:fontRef idx="minor">
            <a:schemeClr val="tx1"/>
          </a:fontRef>
        </dgm:style>
      </dgm:prSet>
      <dgm:spPr/>
      <dgm:t>
        <a:bodyPr/>
        <a:lstStyle/>
        <a:p>
          <a:endParaRPr lang="it-IT" sz="2400" b="1">
            <a:latin typeface="Abadi" panose="020B0604020104020204" pitchFamily="34" charset="0"/>
          </a:endParaRPr>
        </a:p>
      </dgm:t>
    </dgm:pt>
    <dgm:pt modelId="{0B4AF09C-B590-4271-B236-DF2D41B640A4}" type="sibTrans" cxnId="{98077BDB-B030-41ED-B0E3-39E36112B4DE}">
      <dgm:prSet/>
      <dgm:spPr/>
      <dgm:t>
        <a:bodyPr/>
        <a:lstStyle/>
        <a:p>
          <a:endParaRPr lang="it-IT" sz="2400" b="1">
            <a:latin typeface="Abadi" panose="020B0604020104020204" pitchFamily="34" charset="0"/>
          </a:endParaRPr>
        </a:p>
      </dgm:t>
    </dgm:pt>
    <dgm:pt modelId="{349530C5-238A-48EA-A504-5A071D239B6D}" type="pres">
      <dgm:prSet presAssocID="{A9803A13-BBCD-489F-8C40-ACC094AF4CC8}" presName="hierChild1" presStyleCnt="0">
        <dgm:presLayoutVars>
          <dgm:orgChart val="1"/>
          <dgm:chPref val="1"/>
          <dgm:dir/>
          <dgm:animOne val="branch"/>
          <dgm:animLvl val="lvl"/>
          <dgm:resizeHandles/>
        </dgm:presLayoutVars>
      </dgm:prSet>
      <dgm:spPr/>
    </dgm:pt>
    <dgm:pt modelId="{7FC4D4A3-198E-4710-89FA-DD24B85E2584}" type="pres">
      <dgm:prSet presAssocID="{1FF61F94-2870-45F4-8E92-DE7763755C2D}" presName="hierRoot1" presStyleCnt="0">
        <dgm:presLayoutVars>
          <dgm:hierBranch val="init"/>
        </dgm:presLayoutVars>
      </dgm:prSet>
      <dgm:spPr/>
    </dgm:pt>
    <dgm:pt modelId="{D23A13CB-B053-4CFF-BCC6-B210BFA37DB4}" type="pres">
      <dgm:prSet presAssocID="{1FF61F94-2870-45F4-8E92-DE7763755C2D}" presName="rootComposite1" presStyleCnt="0"/>
      <dgm:spPr/>
    </dgm:pt>
    <dgm:pt modelId="{38307EFD-C9EF-4FE5-AED8-0965C6AE5617}" type="pres">
      <dgm:prSet presAssocID="{1FF61F94-2870-45F4-8E92-DE7763755C2D}" presName="rootText1" presStyleLbl="node0" presStyleIdx="0" presStyleCnt="1" custScaleX="107954">
        <dgm:presLayoutVars>
          <dgm:chPref val="3"/>
        </dgm:presLayoutVars>
      </dgm:prSet>
      <dgm:spPr/>
    </dgm:pt>
    <dgm:pt modelId="{B4E265F6-C0CF-4145-842A-E65AE9725C6B}" type="pres">
      <dgm:prSet presAssocID="{1FF61F94-2870-45F4-8E92-DE7763755C2D}" presName="rootConnector1" presStyleLbl="node1" presStyleIdx="0" presStyleCnt="0"/>
      <dgm:spPr/>
    </dgm:pt>
    <dgm:pt modelId="{C9B039CC-CC96-4328-BF2C-8E28EF9C512D}" type="pres">
      <dgm:prSet presAssocID="{1FF61F94-2870-45F4-8E92-DE7763755C2D}" presName="hierChild2" presStyleCnt="0"/>
      <dgm:spPr/>
    </dgm:pt>
    <dgm:pt modelId="{B5731440-B15F-4728-8779-51B88FE38406}" type="pres">
      <dgm:prSet presAssocID="{F6C4D374-C3AC-4FE2-A0E1-5BE01619E544}" presName="Name64" presStyleLbl="parChTrans1D2" presStyleIdx="0" presStyleCnt="3"/>
      <dgm:spPr/>
    </dgm:pt>
    <dgm:pt modelId="{2ADAC233-CA9B-4284-A85A-92414F029A72}" type="pres">
      <dgm:prSet presAssocID="{690163D0-1B64-4043-A5B4-A32821DC7383}" presName="hierRoot2" presStyleCnt="0">
        <dgm:presLayoutVars>
          <dgm:hierBranch val="init"/>
        </dgm:presLayoutVars>
      </dgm:prSet>
      <dgm:spPr/>
    </dgm:pt>
    <dgm:pt modelId="{9CFA27F0-8558-43ED-BACB-CE753B1A8A96}" type="pres">
      <dgm:prSet presAssocID="{690163D0-1B64-4043-A5B4-A32821DC7383}" presName="rootComposite" presStyleCnt="0"/>
      <dgm:spPr/>
    </dgm:pt>
    <dgm:pt modelId="{43680EEF-D37A-430D-8E0E-3B24D3A2D58C}" type="pres">
      <dgm:prSet presAssocID="{690163D0-1B64-4043-A5B4-A32821DC7383}" presName="rootText" presStyleLbl="node2" presStyleIdx="0" presStyleCnt="3">
        <dgm:presLayoutVars>
          <dgm:chPref val="3"/>
        </dgm:presLayoutVars>
      </dgm:prSet>
      <dgm:spPr/>
    </dgm:pt>
    <dgm:pt modelId="{7B9A62D5-789F-49AA-8A75-416A1BC63E27}" type="pres">
      <dgm:prSet presAssocID="{690163D0-1B64-4043-A5B4-A32821DC7383}" presName="rootConnector" presStyleLbl="node2" presStyleIdx="0" presStyleCnt="3"/>
      <dgm:spPr/>
    </dgm:pt>
    <dgm:pt modelId="{1D87BB24-409A-46D1-8046-5673338E71B4}" type="pres">
      <dgm:prSet presAssocID="{690163D0-1B64-4043-A5B4-A32821DC7383}" presName="hierChild4" presStyleCnt="0"/>
      <dgm:spPr/>
    </dgm:pt>
    <dgm:pt modelId="{CE4F97C3-A244-43D2-949D-92E555CCBC23}" type="pres">
      <dgm:prSet presAssocID="{690163D0-1B64-4043-A5B4-A32821DC7383}" presName="hierChild5" presStyleCnt="0"/>
      <dgm:spPr/>
    </dgm:pt>
    <dgm:pt modelId="{85A05A1E-71FE-468C-AB1E-E8766D88704D}" type="pres">
      <dgm:prSet presAssocID="{B0176D30-DB2A-47E0-B6D5-3DEA47DAD77D}" presName="Name64" presStyleLbl="parChTrans1D2" presStyleIdx="1" presStyleCnt="3"/>
      <dgm:spPr/>
    </dgm:pt>
    <dgm:pt modelId="{64BB1EAC-8950-4940-82D8-2CE734C55331}" type="pres">
      <dgm:prSet presAssocID="{D54B8E71-F662-440A-861E-DC513B45020E}" presName="hierRoot2" presStyleCnt="0">
        <dgm:presLayoutVars>
          <dgm:hierBranch val="init"/>
        </dgm:presLayoutVars>
      </dgm:prSet>
      <dgm:spPr/>
    </dgm:pt>
    <dgm:pt modelId="{252A949A-74D2-4275-8800-2168B36AF419}" type="pres">
      <dgm:prSet presAssocID="{D54B8E71-F662-440A-861E-DC513B45020E}" presName="rootComposite" presStyleCnt="0"/>
      <dgm:spPr/>
    </dgm:pt>
    <dgm:pt modelId="{908CF176-692B-48C0-ACAD-69FBCACFD695}" type="pres">
      <dgm:prSet presAssocID="{D54B8E71-F662-440A-861E-DC513B45020E}" presName="rootText" presStyleLbl="node2" presStyleIdx="1" presStyleCnt="3">
        <dgm:presLayoutVars>
          <dgm:chPref val="3"/>
        </dgm:presLayoutVars>
      </dgm:prSet>
      <dgm:spPr/>
    </dgm:pt>
    <dgm:pt modelId="{55A4A6EE-AE07-4583-A454-400EE1CDCD7A}" type="pres">
      <dgm:prSet presAssocID="{D54B8E71-F662-440A-861E-DC513B45020E}" presName="rootConnector" presStyleLbl="node2" presStyleIdx="1" presStyleCnt="3"/>
      <dgm:spPr/>
    </dgm:pt>
    <dgm:pt modelId="{F8D86BBD-5891-4DF6-95DF-464AB2F9E42D}" type="pres">
      <dgm:prSet presAssocID="{D54B8E71-F662-440A-861E-DC513B45020E}" presName="hierChild4" presStyleCnt="0"/>
      <dgm:spPr/>
    </dgm:pt>
    <dgm:pt modelId="{7ECB25C5-B902-4C0C-B6AE-A6040FBF28B2}" type="pres">
      <dgm:prSet presAssocID="{D54B8E71-F662-440A-861E-DC513B45020E}" presName="hierChild5" presStyleCnt="0"/>
      <dgm:spPr/>
    </dgm:pt>
    <dgm:pt modelId="{D8D998C8-E338-4178-B9F4-0FF0430D66B2}" type="pres">
      <dgm:prSet presAssocID="{CA9BD6DB-788B-4353-8BEE-D562DD5FC9BA}" presName="Name64" presStyleLbl="parChTrans1D2" presStyleIdx="2" presStyleCnt="3"/>
      <dgm:spPr/>
    </dgm:pt>
    <dgm:pt modelId="{37D4F953-DE46-414B-B0C8-2CD7E8D6E0B3}" type="pres">
      <dgm:prSet presAssocID="{79AC47E8-C44C-46ED-B5D8-8E7FEDF25EE1}" presName="hierRoot2" presStyleCnt="0">
        <dgm:presLayoutVars>
          <dgm:hierBranch val="init"/>
        </dgm:presLayoutVars>
      </dgm:prSet>
      <dgm:spPr/>
    </dgm:pt>
    <dgm:pt modelId="{6E75A5B8-0CF9-4065-B9BB-91CEF92D8E79}" type="pres">
      <dgm:prSet presAssocID="{79AC47E8-C44C-46ED-B5D8-8E7FEDF25EE1}" presName="rootComposite" presStyleCnt="0"/>
      <dgm:spPr/>
    </dgm:pt>
    <dgm:pt modelId="{EEDEDD1A-F219-432F-913F-2467A01EDCEB}" type="pres">
      <dgm:prSet presAssocID="{79AC47E8-C44C-46ED-B5D8-8E7FEDF25EE1}" presName="rootText" presStyleLbl="node2" presStyleIdx="2" presStyleCnt="3">
        <dgm:presLayoutVars>
          <dgm:chPref val="3"/>
        </dgm:presLayoutVars>
      </dgm:prSet>
      <dgm:spPr/>
    </dgm:pt>
    <dgm:pt modelId="{60560716-BA72-47D3-B528-8DE25FE940E8}" type="pres">
      <dgm:prSet presAssocID="{79AC47E8-C44C-46ED-B5D8-8E7FEDF25EE1}" presName="rootConnector" presStyleLbl="node2" presStyleIdx="2" presStyleCnt="3"/>
      <dgm:spPr/>
    </dgm:pt>
    <dgm:pt modelId="{9D149103-5963-42F9-9319-D99F73396E6D}" type="pres">
      <dgm:prSet presAssocID="{79AC47E8-C44C-46ED-B5D8-8E7FEDF25EE1}" presName="hierChild4" presStyleCnt="0"/>
      <dgm:spPr/>
    </dgm:pt>
    <dgm:pt modelId="{851E4520-A5F5-40AA-939F-6104EC95E1E4}" type="pres">
      <dgm:prSet presAssocID="{79AC47E8-C44C-46ED-B5D8-8E7FEDF25EE1}" presName="hierChild5" presStyleCnt="0"/>
      <dgm:spPr/>
    </dgm:pt>
    <dgm:pt modelId="{6DDDAC0D-CCE5-4B3C-A11D-9C63687B84A7}" type="pres">
      <dgm:prSet presAssocID="{1FF61F94-2870-45F4-8E92-DE7763755C2D}" presName="hierChild3" presStyleCnt="0"/>
      <dgm:spPr/>
    </dgm:pt>
  </dgm:ptLst>
  <dgm:cxnLst>
    <dgm:cxn modelId="{4C4AB807-F487-4A3F-8C14-290FA00331FC}" type="presOf" srcId="{D54B8E71-F662-440A-861E-DC513B45020E}" destId="{908CF176-692B-48C0-ACAD-69FBCACFD695}" srcOrd="0" destOrd="0" presId="urn:microsoft.com/office/officeart/2009/3/layout/HorizontalOrganizationChart"/>
    <dgm:cxn modelId="{C42CC421-DEE0-4615-9E81-91A6083B40BF}" srcId="{1FF61F94-2870-45F4-8E92-DE7763755C2D}" destId="{690163D0-1B64-4043-A5B4-A32821DC7383}" srcOrd="0" destOrd="0" parTransId="{F6C4D374-C3AC-4FE2-A0E1-5BE01619E544}" sibTransId="{544E74EF-77DE-4ADD-A823-6F1EDD9A1C6E}"/>
    <dgm:cxn modelId="{EB732E3E-D636-4170-B2A4-72425EF674C1}" type="presOf" srcId="{79AC47E8-C44C-46ED-B5D8-8E7FEDF25EE1}" destId="{60560716-BA72-47D3-B528-8DE25FE940E8}" srcOrd="1" destOrd="0" presId="urn:microsoft.com/office/officeart/2009/3/layout/HorizontalOrganizationChart"/>
    <dgm:cxn modelId="{FED18869-D82D-4235-95CE-424BF585EF24}" srcId="{A9803A13-BBCD-489F-8C40-ACC094AF4CC8}" destId="{1FF61F94-2870-45F4-8E92-DE7763755C2D}" srcOrd="0" destOrd="0" parTransId="{FC40CE16-1651-4F0F-B8B5-7895EB01A151}" sibTransId="{574BDFDE-6E6A-427B-9481-3A224D82963E}"/>
    <dgm:cxn modelId="{AC1EB255-DDB6-461B-AFC2-20601B06F44B}" type="presOf" srcId="{F6C4D374-C3AC-4FE2-A0E1-5BE01619E544}" destId="{B5731440-B15F-4728-8779-51B88FE38406}" srcOrd="0" destOrd="0" presId="urn:microsoft.com/office/officeart/2009/3/layout/HorizontalOrganizationChart"/>
    <dgm:cxn modelId="{E7E13C59-D50C-4ECA-9F0A-48481F19759E}" type="presOf" srcId="{A9803A13-BBCD-489F-8C40-ACC094AF4CC8}" destId="{349530C5-238A-48EA-A504-5A071D239B6D}" srcOrd="0" destOrd="0" presId="urn:microsoft.com/office/officeart/2009/3/layout/HorizontalOrganizationChart"/>
    <dgm:cxn modelId="{16532D7A-4924-4C68-9C5E-194B7AB82889}" type="presOf" srcId="{B0176D30-DB2A-47E0-B6D5-3DEA47DAD77D}" destId="{85A05A1E-71FE-468C-AB1E-E8766D88704D}" srcOrd="0" destOrd="0" presId="urn:microsoft.com/office/officeart/2009/3/layout/HorizontalOrganizationChart"/>
    <dgm:cxn modelId="{19043D8D-C018-4D80-A5DB-95AB20B3C5E8}" type="presOf" srcId="{CA9BD6DB-788B-4353-8BEE-D562DD5FC9BA}" destId="{D8D998C8-E338-4178-B9F4-0FF0430D66B2}" srcOrd="0" destOrd="0" presId="urn:microsoft.com/office/officeart/2009/3/layout/HorizontalOrganizationChart"/>
    <dgm:cxn modelId="{49F43F9C-06D7-4203-9408-4F0E2BA51663}" type="presOf" srcId="{D54B8E71-F662-440A-861E-DC513B45020E}" destId="{55A4A6EE-AE07-4583-A454-400EE1CDCD7A}" srcOrd="1" destOrd="0" presId="urn:microsoft.com/office/officeart/2009/3/layout/HorizontalOrganizationChart"/>
    <dgm:cxn modelId="{9C9437AE-2120-4D80-86DC-3F9E69AA5E21}" type="presOf" srcId="{1FF61F94-2870-45F4-8E92-DE7763755C2D}" destId="{38307EFD-C9EF-4FE5-AED8-0965C6AE5617}" srcOrd="0" destOrd="0" presId="urn:microsoft.com/office/officeart/2009/3/layout/HorizontalOrganizationChart"/>
    <dgm:cxn modelId="{1BADEED4-4033-4018-946F-422A1BAF4EBD}" type="presOf" srcId="{690163D0-1B64-4043-A5B4-A32821DC7383}" destId="{43680EEF-D37A-430D-8E0E-3B24D3A2D58C}" srcOrd="0" destOrd="0" presId="urn:microsoft.com/office/officeart/2009/3/layout/HorizontalOrganizationChart"/>
    <dgm:cxn modelId="{98077BDB-B030-41ED-B0E3-39E36112B4DE}" srcId="{1FF61F94-2870-45F4-8E92-DE7763755C2D}" destId="{79AC47E8-C44C-46ED-B5D8-8E7FEDF25EE1}" srcOrd="2" destOrd="0" parTransId="{CA9BD6DB-788B-4353-8BEE-D562DD5FC9BA}" sibTransId="{0B4AF09C-B590-4271-B236-DF2D41B640A4}"/>
    <dgm:cxn modelId="{1BDE87DF-0105-4571-A1FB-8877E6EA691F}" srcId="{1FF61F94-2870-45F4-8E92-DE7763755C2D}" destId="{D54B8E71-F662-440A-861E-DC513B45020E}" srcOrd="1" destOrd="0" parTransId="{B0176D30-DB2A-47E0-B6D5-3DEA47DAD77D}" sibTransId="{A6680141-6E2C-48FE-AE2B-2208829A76D8}"/>
    <dgm:cxn modelId="{E7CBACE0-EE40-4B64-BBB1-F8BF9E9451DC}" type="presOf" srcId="{690163D0-1B64-4043-A5B4-A32821DC7383}" destId="{7B9A62D5-789F-49AA-8A75-416A1BC63E27}" srcOrd="1" destOrd="0" presId="urn:microsoft.com/office/officeart/2009/3/layout/HorizontalOrganizationChart"/>
    <dgm:cxn modelId="{E6BE2DE2-3F5D-4E46-90F7-15990ADD567E}" type="presOf" srcId="{79AC47E8-C44C-46ED-B5D8-8E7FEDF25EE1}" destId="{EEDEDD1A-F219-432F-913F-2467A01EDCEB}" srcOrd="0" destOrd="0" presId="urn:microsoft.com/office/officeart/2009/3/layout/HorizontalOrganizationChart"/>
    <dgm:cxn modelId="{047D66FB-3DCE-4630-8EBC-14CDCDEA2656}" type="presOf" srcId="{1FF61F94-2870-45F4-8E92-DE7763755C2D}" destId="{B4E265F6-C0CF-4145-842A-E65AE9725C6B}" srcOrd="1" destOrd="0" presId="urn:microsoft.com/office/officeart/2009/3/layout/HorizontalOrganizationChart"/>
    <dgm:cxn modelId="{6FD9166F-6EF4-44F1-B32D-DC11C531955A}" type="presParOf" srcId="{349530C5-238A-48EA-A504-5A071D239B6D}" destId="{7FC4D4A3-198E-4710-89FA-DD24B85E2584}" srcOrd="0" destOrd="0" presId="urn:microsoft.com/office/officeart/2009/3/layout/HorizontalOrganizationChart"/>
    <dgm:cxn modelId="{03CE6D7A-B980-4B84-AC9D-E317B4F113A7}" type="presParOf" srcId="{7FC4D4A3-198E-4710-89FA-DD24B85E2584}" destId="{D23A13CB-B053-4CFF-BCC6-B210BFA37DB4}" srcOrd="0" destOrd="0" presId="urn:microsoft.com/office/officeart/2009/3/layout/HorizontalOrganizationChart"/>
    <dgm:cxn modelId="{E5039185-D257-486F-AD81-783E9B2CC922}" type="presParOf" srcId="{D23A13CB-B053-4CFF-BCC6-B210BFA37DB4}" destId="{38307EFD-C9EF-4FE5-AED8-0965C6AE5617}" srcOrd="0" destOrd="0" presId="urn:microsoft.com/office/officeart/2009/3/layout/HorizontalOrganizationChart"/>
    <dgm:cxn modelId="{A211B344-E273-4BAC-9DA3-24745AE231BB}" type="presParOf" srcId="{D23A13CB-B053-4CFF-BCC6-B210BFA37DB4}" destId="{B4E265F6-C0CF-4145-842A-E65AE9725C6B}" srcOrd="1" destOrd="0" presId="urn:microsoft.com/office/officeart/2009/3/layout/HorizontalOrganizationChart"/>
    <dgm:cxn modelId="{AC12ECE0-0C2A-41AC-BB01-44E4F2BC6638}" type="presParOf" srcId="{7FC4D4A3-198E-4710-89FA-DD24B85E2584}" destId="{C9B039CC-CC96-4328-BF2C-8E28EF9C512D}" srcOrd="1" destOrd="0" presId="urn:microsoft.com/office/officeart/2009/3/layout/HorizontalOrganizationChart"/>
    <dgm:cxn modelId="{458AAC51-CC3A-4EBF-A979-14803344F7BD}" type="presParOf" srcId="{C9B039CC-CC96-4328-BF2C-8E28EF9C512D}" destId="{B5731440-B15F-4728-8779-51B88FE38406}" srcOrd="0" destOrd="0" presId="urn:microsoft.com/office/officeart/2009/3/layout/HorizontalOrganizationChart"/>
    <dgm:cxn modelId="{B3EB6B11-749D-419D-80DC-98D2AFCD9D39}" type="presParOf" srcId="{C9B039CC-CC96-4328-BF2C-8E28EF9C512D}" destId="{2ADAC233-CA9B-4284-A85A-92414F029A72}" srcOrd="1" destOrd="0" presId="urn:microsoft.com/office/officeart/2009/3/layout/HorizontalOrganizationChart"/>
    <dgm:cxn modelId="{C58F32A9-46AD-4831-852E-92AD13C5FD2E}" type="presParOf" srcId="{2ADAC233-CA9B-4284-A85A-92414F029A72}" destId="{9CFA27F0-8558-43ED-BACB-CE753B1A8A96}" srcOrd="0" destOrd="0" presId="urn:microsoft.com/office/officeart/2009/3/layout/HorizontalOrganizationChart"/>
    <dgm:cxn modelId="{5BF8BAA5-967F-4CFC-9F92-824A80E61E28}" type="presParOf" srcId="{9CFA27F0-8558-43ED-BACB-CE753B1A8A96}" destId="{43680EEF-D37A-430D-8E0E-3B24D3A2D58C}" srcOrd="0" destOrd="0" presId="urn:microsoft.com/office/officeart/2009/3/layout/HorizontalOrganizationChart"/>
    <dgm:cxn modelId="{E1EC734D-F383-44AF-96B0-485558B33CAE}" type="presParOf" srcId="{9CFA27F0-8558-43ED-BACB-CE753B1A8A96}" destId="{7B9A62D5-789F-49AA-8A75-416A1BC63E27}" srcOrd="1" destOrd="0" presId="urn:microsoft.com/office/officeart/2009/3/layout/HorizontalOrganizationChart"/>
    <dgm:cxn modelId="{8ADB1978-6FFF-4BFF-8496-07FAB4FA16BC}" type="presParOf" srcId="{2ADAC233-CA9B-4284-A85A-92414F029A72}" destId="{1D87BB24-409A-46D1-8046-5673338E71B4}" srcOrd="1" destOrd="0" presId="urn:microsoft.com/office/officeart/2009/3/layout/HorizontalOrganizationChart"/>
    <dgm:cxn modelId="{54B9F110-04C0-485F-A692-4A982283F469}" type="presParOf" srcId="{2ADAC233-CA9B-4284-A85A-92414F029A72}" destId="{CE4F97C3-A244-43D2-949D-92E555CCBC23}" srcOrd="2" destOrd="0" presId="urn:microsoft.com/office/officeart/2009/3/layout/HorizontalOrganizationChart"/>
    <dgm:cxn modelId="{F9F0B32C-D419-4BB1-B0CD-4F491D173ACF}" type="presParOf" srcId="{C9B039CC-CC96-4328-BF2C-8E28EF9C512D}" destId="{85A05A1E-71FE-468C-AB1E-E8766D88704D}" srcOrd="2" destOrd="0" presId="urn:microsoft.com/office/officeart/2009/3/layout/HorizontalOrganizationChart"/>
    <dgm:cxn modelId="{ACF5892D-2B67-4F0B-834F-479F87CBE775}" type="presParOf" srcId="{C9B039CC-CC96-4328-BF2C-8E28EF9C512D}" destId="{64BB1EAC-8950-4940-82D8-2CE734C55331}" srcOrd="3" destOrd="0" presId="urn:microsoft.com/office/officeart/2009/3/layout/HorizontalOrganizationChart"/>
    <dgm:cxn modelId="{3D831239-092E-4425-AEB5-4EE4B312B7A7}" type="presParOf" srcId="{64BB1EAC-8950-4940-82D8-2CE734C55331}" destId="{252A949A-74D2-4275-8800-2168B36AF419}" srcOrd="0" destOrd="0" presId="urn:microsoft.com/office/officeart/2009/3/layout/HorizontalOrganizationChart"/>
    <dgm:cxn modelId="{8D2BB7D5-8651-4A8B-A84E-1FA372098D86}" type="presParOf" srcId="{252A949A-74D2-4275-8800-2168B36AF419}" destId="{908CF176-692B-48C0-ACAD-69FBCACFD695}" srcOrd="0" destOrd="0" presId="urn:microsoft.com/office/officeart/2009/3/layout/HorizontalOrganizationChart"/>
    <dgm:cxn modelId="{48F810E3-CEB2-440D-B20E-3B3EC9CF9D90}" type="presParOf" srcId="{252A949A-74D2-4275-8800-2168B36AF419}" destId="{55A4A6EE-AE07-4583-A454-400EE1CDCD7A}" srcOrd="1" destOrd="0" presId="urn:microsoft.com/office/officeart/2009/3/layout/HorizontalOrganizationChart"/>
    <dgm:cxn modelId="{7957A7C5-439D-416B-9206-1393E22705BF}" type="presParOf" srcId="{64BB1EAC-8950-4940-82D8-2CE734C55331}" destId="{F8D86BBD-5891-4DF6-95DF-464AB2F9E42D}" srcOrd="1" destOrd="0" presId="urn:microsoft.com/office/officeart/2009/3/layout/HorizontalOrganizationChart"/>
    <dgm:cxn modelId="{00CF658F-D089-493B-8D2E-5BEA8A892C93}" type="presParOf" srcId="{64BB1EAC-8950-4940-82D8-2CE734C55331}" destId="{7ECB25C5-B902-4C0C-B6AE-A6040FBF28B2}" srcOrd="2" destOrd="0" presId="urn:microsoft.com/office/officeart/2009/3/layout/HorizontalOrganizationChart"/>
    <dgm:cxn modelId="{E2CEEB56-5382-466D-A977-8E339BB1D6D2}" type="presParOf" srcId="{C9B039CC-CC96-4328-BF2C-8E28EF9C512D}" destId="{D8D998C8-E338-4178-B9F4-0FF0430D66B2}" srcOrd="4" destOrd="0" presId="urn:microsoft.com/office/officeart/2009/3/layout/HorizontalOrganizationChart"/>
    <dgm:cxn modelId="{BBDA3524-F3A9-4350-8F8E-951B14BD196B}" type="presParOf" srcId="{C9B039CC-CC96-4328-BF2C-8E28EF9C512D}" destId="{37D4F953-DE46-414B-B0C8-2CD7E8D6E0B3}" srcOrd="5" destOrd="0" presId="urn:microsoft.com/office/officeart/2009/3/layout/HorizontalOrganizationChart"/>
    <dgm:cxn modelId="{CA9EC20E-6E70-4C12-BEED-6FB69EF65EEE}" type="presParOf" srcId="{37D4F953-DE46-414B-B0C8-2CD7E8D6E0B3}" destId="{6E75A5B8-0CF9-4065-B9BB-91CEF92D8E79}" srcOrd="0" destOrd="0" presId="urn:microsoft.com/office/officeart/2009/3/layout/HorizontalOrganizationChart"/>
    <dgm:cxn modelId="{E7841CE7-E5E9-436C-B731-3F9C902F1E29}" type="presParOf" srcId="{6E75A5B8-0CF9-4065-B9BB-91CEF92D8E79}" destId="{EEDEDD1A-F219-432F-913F-2467A01EDCEB}" srcOrd="0" destOrd="0" presId="urn:microsoft.com/office/officeart/2009/3/layout/HorizontalOrganizationChart"/>
    <dgm:cxn modelId="{1D0A182B-B423-4CA5-9794-2AEFA772ACBF}" type="presParOf" srcId="{6E75A5B8-0CF9-4065-B9BB-91CEF92D8E79}" destId="{60560716-BA72-47D3-B528-8DE25FE940E8}" srcOrd="1" destOrd="0" presId="urn:microsoft.com/office/officeart/2009/3/layout/HorizontalOrganizationChart"/>
    <dgm:cxn modelId="{281E379C-750A-42D1-B385-894B5826292D}" type="presParOf" srcId="{37D4F953-DE46-414B-B0C8-2CD7E8D6E0B3}" destId="{9D149103-5963-42F9-9319-D99F73396E6D}" srcOrd="1" destOrd="0" presId="urn:microsoft.com/office/officeart/2009/3/layout/HorizontalOrganizationChart"/>
    <dgm:cxn modelId="{6B429E94-243B-4561-A951-67BE6DBF0A3C}" type="presParOf" srcId="{37D4F953-DE46-414B-B0C8-2CD7E8D6E0B3}" destId="{851E4520-A5F5-40AA-939F-6104EC95E1E4}" srcOrd="2" destOrd="0" presId="urn:microsoft.com/office/officeart/2009/3/layout/HorizontalOrganizationChart"/>
    <dgm:cxn modelId="{2FBEF657-F388-44A8-951E-2EDCD35B1E5F}" type="presParOf" srcId="{7FC4D4A3-198E-4710-89FA-DD24B85E2584}" destId="{6DDDAC0D-CCE5-4B3C-A11D-9C63687B84A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FAD6EB8-CE23-4C05-A5B3-E61CE8C4F3E6}" type="doc">
      <dgm:prSet loTypeId="urn:microsoft.com/office/officeart/2005/8/layout/hProcess7" loCatId="process" qsTypeId="urn:microsoft.com/office/officeart/2005/8/quickstyle/simple1" qsCatId="simple" csTypeId="urn:microsoft.com/office/officeart/2005/8/colors/accent4_2" csCatId="accent4" phldr="1"/>
      <dgm:spPr/>
      <dgm:t>
        <a:bodyPr/>
        <a:lstStyle/>
        <a:p>
          <a:endParaRPr lang="it-IT"/>
        </a:p>
      </dgm:t>
    </dgm:pt>
    <dgm:pt modelId="{CADD2821-580A-49EE-A7C3-CD82120C965C}">
      <dgm:prSet phldrT="[Testo]" custT="1"/>
      <dgm:spPr/>
      <dgm:t>
        <a:bodyPr/>
        <a:lstStyle/>
        <a:p>
          <a:pPr>
            <a:buFont typeface="Wingdings" panose="05000000000000000000" pitchFamily="2" charset="2"/>
            <a:buChar char="Ø"/>
          </a:pPr>
          <a:r>
            <a:rPr lang="it-IT" altLang="it-IT" sz="2400" b="0" dirty="0"/>
            <a:t>Percezione che si ha di sé stessi, formata attraverso l’esperienza con l’ambiente, e l’influenza delle persone che contano (</a:t>
          </a:r>
          <a:r>
            <a:rPr lang="it-IT" altLang="it-IT" sz="2400" b="0" dirty="0" err="1"/>
            <a:t>Shavelson</a:t>
          </a:r>
          <a:r>
            <a:rPr lang="it-IT" altLang="it-IT" sz="2400" b="0" dirty="0"/>
            <a:t>, Hubner, &amp; Stanton, 1976) </a:t>
          </a:r>
          <a:r>
            <a:rPr lang="it-IT" altLang="it-IT" sz="2400" b="1" dirty="0"/>
            <a:t>		</a:t>
          </a:r>
          <a:endParaRPr lang="it-IT" sz="2400" b="1" dirty="0"/>
        </a:p>
      </dgm:t>
    </dgm:pt>
    <dgm:pt modelId="{3FDADC99-1FF6-4085-98E6-622ADFDD3BA3}" type="parTrans" cxnId="{A536467C-913D-40AE-A360-F164BCAA2673}">
      <dgm:prSet/>
      <dgm:spPr/>
      <dgm:t>
        <a:bodyPr/>
        <a:lstStyle/>
        <a:p>
          <a:endParaRPr lang="it-IT" sz="2400" b="1"/>
        </a:p>
      </dgm:t>
    </dgm:pt>
    <dgm:pt modelId="{34975AEA-D175-4EA7-9437-8DFBDAE0CFD0}" type="sibTrans" cxnId="{A536467C-913D-40AE-A360-F164BCAA2673}">
      <dgm:prSet/>
      <dgm:spPr/>
      <dgm:t>
        <a:bodyPr/>
        <a:lstStyle/>
        <a:p>
          <a:endParaRPr lang="it-IT" sz="2400" b="1"/>
        </a:p>
      </dgm:t>
    </dgm:pt>
    <dgm:pt modelId="{419CDF38-793A-482F-A54D-B16FDFA02961}">
      <dgm:prSet custT="1"/>
      <dgm:spPr>
        <a:solidFill>
          <a:srgbClr val="46637D"/>
        </a:solidFill>
      </dgm:spPr>
      <dgm:t>
        <a:bodyPr/>
        <a:lstStyle/>
        <a:p>
          <a:r>
            <a:rPr lang="it-IT" altLang="it-IT" sz="3200" b="1" dirty="0">
              <a:latin typeface="Abadi" panose="020B0604020104020204" pitchFamily="34" charset="0"/>
              <a:cs typeface="Times New Roman" panose="02020603050405020304" pitchFamily="18" charset="0"/>
            </a:rPr>
            <a:t>CREDENZE DI AUTOEFFICACIA</a:t>
          </a:r>
        </a:p>
      </dgm:t>
    </dgm:pt>
    <dgm:pt modelId="{1CAB80E2-FA97-49A9-8BE2-04E0D02F068A}" type="parTrans" cxnId="{78E12639-B2F4-4313-A11D-98B9B18CDF27}">
      <dgm:prSet/>
      <dgm:spPr/>
      <dgm:t>
        <a:bodyPr/>
        <a:lstStyle/>
        <a:p>
          <a:endParaRPr lang="it-IT" sz="2400" b="1"/>
        </a:p>
      </dgm:t>
    </dgm:pt>
    <dgm:pt modelId="{EE2DB591-6454-408C-9C9F-73FD497836E6}" type="sibTrans" cxnId="{78E12639-B2F4-4313-A11D-98B9B18CDF27}">
      <dgm:prSet/>
      <dgm:spPr/>
      <dgm:t>
        <a:bodyPr/>
        <a:lstStyle/>
        <a:p>
          <a:endParaRPr lang="it-IT" sz="2400" b="1"/>
        </a:p>
      </dgm:t>
    </dgm:pt>
    <dgm:pt modelId="{D30A8700-D5D4-4434-9E25-15DDF4C8C013}">
      <dgm:prSet custT="1"/>
      <dgm:spPr/>
      <dgm:t>
        <a:bodyPr/>
        <a:lstStyle/>
        <a:p>
          <a:pPr>
            <a:buNone/>
          </a:pPr>
          <a:endParaRPr lang="it-IT" altLang="it-IT" sz="2400" b="0" dirty="0">
            <a:latin typeface="Abadi" panose="020B0604020104020204" pitchFamily="34" charset="0"/>
          </a:endParaRPr>
        </a:p>
        <a:p>
          <a:pPr>
            <a:buNone/>
          </a:pPr>
          <a:r>
            <a:rPr lang="it-IT" altLang="it-IT" sz="2400" b="0" dirty="0">
              <a:latin typeface="Abadi" panose="020B0604020104020204" pitchFamily="34" charset="0"/>
            </a:rPr>
            <a:t>Convinzione della propria capacità di organizzare ed eseguire le azioni richieste per raggiungere un determinato obiettivo (Bandura, 1977)</a:t>
          </a:r>
        </a:p>
        <a:p>
          <a:pPr>
            <a:buNone/>
          </a:pPr>
          <a:endParaRPr lang="it-IT" altLang="it-IT" sz="2400" b="1" dirty="0">
            <a:latin typeface="Abadi" panose="020B0604020104020204" pitchFamily="34" charset="0"/>
            <a:cs typeface="Times New Roman" panose="02020603050405020304" pitchFamily="18" charset="0"/>
          </a:endParaRPr>
        </a:p>
      </dgm:t>
    </dgm:pt>
    <dgm:pt modelId="{24A9E6DF-ED9B-4F19-80A0-6B383A3E7B91}" type="parTrans" cxnId="{420A9F6C-411B-45F9-B489-0618EB5B985C}">
      <dgm:prSet/>
      <dgm:spPr/>
      <dgm:t>
        <a:bodyPr/>
        <a:lstStyle/>
        <a:p>
          <a:endParaRPr lang="it-IT" sz="2400" b="1"/>
        </a:p>
      </dgm:t>
    </dgm:pt>
    <dgm:pt modelId="{1C3C1B68-EEE7-4DC1-857D-033AF3CFD902}" type="sibTrans" cxnId="{420A9F6C-411B-45F9-B489-0618EB5B985C}">
      <dgm:prSet/>
      <dgm:spPr/>
      <dgm:t>
        <a:bodyPr/>
        <a:lstStyle/>
        <a:p>
          <a:endParaRPr lang="it-IT" sz="2400" b="1"/>
        </a:p>
      </dgm:t>
    </dgm:pt>
    <dgm:pt modelId="{48E20EEF-3F98-441A-BAC2-D7F6AF26C76D}">
      <dgm:prSet phldrT="[Testo]" custT="1"/>
      <dgm:spPr>
        <a:solidFill>
          <a:srgbClr val="6F91AA"/>
        </a:solidFill>
      </dgm:spPr>
      <dgm:t>
        <a:bodyPr/>
        <a:lstStyle/>
        <a:p>
          <a:pPr>
            <a:buFont typeface="Wingdings" panose="05000000000000000000" pitchFamily="2" charset="2"/>
            <a:buChar char="Ø"/>
          </a:pPr>
          <a:r>
            <a:rPr lang="it-IT" sz="3600" b="1" dirty="0">
              <a:latin typeface="Abadi" panose="020B0604020104020204" pitchFamily="34" charset="0"/>
            </a:rPr>
            <a:t>IMMAGINE DI SÉ</a:t>
          </a:r>
        </a:p>
      </dgm:t>
    </dgm:pt>
    <dgm:pt modelId="{2E0DB68A-5D24-491B-9583-9096CCAF5AC7}" type="parTrans" cxnId="{A923EECC-3573-41C2-90DD-371B4B414260}">
      <dgm:prSet/>
      <dgm:spPr/>
      <dgm:t>
        <a:bodyPr/>
        <a:lstStyle/>
        <a:p>
          <a:endParaRPr lang="it-IT" sz="2400" b="1"/>
        </a:p>
      </dgm:t>
    </dgm:pt>
    <dgm:pt modelId="{4390A9BB-9916-4380-BB7F-22A3A2F6CE04}" type="sibTrans" cxnId="{A923EECC-3573-41C2-90DD-371B4B414260}">
      <dgm:prSet/>
      <dgm:spPr/>
      <dgm:t>
        <a:bodyPr/>
        <a:lstStyle/>
        <a:p>
          <a:endParaRPr lang="it-IT" sz="2400" b="1"/>
        </a:p>
      </dgm:t>
    </dgm:pt>
    <dgm:pt modelId="{5F921537-D1F7-44EB-A817-DBD0404C15F4}">
      <dgm:prSet custT="1"/>
      <dgm:spPr/>
      <dgm:t>
        <a:bodyPr/>
        <a:lstStyle/>
        <a:p>
          <a:pPr>
            <a:buFont typeface="Wingdings" panose="05000000000000000000" pitchFamily="2" charset="2"/>
            <a:buChar char="Ø"/>
          </a:pPr>
          <a:r>
            <a:rPr lang="it-IT" altLang="it-IT" sz="2400" b="1" dirty="0"/>
            <a:t>Riguarda le capacità che si ritiene di avere</a:t>
          </a:r>
        </a:p>
      </dgm:t>
    </dgm:pt>
    <dgm:pt modelId="{8F83183B-ABA0-495C-AD9E-162649E0FC47}" type="parTrans" cxnId="{10855420-A779-4400-89E5-CB79EDD768F6}">
      <dgm:prSet/>
      <dgm:spPr/>
      <dgm:t>
        <a:bodyPr/>
        <a:lstStyle/>
        <a:p>
          <a:endParaRPr lang="it-IT" sz="2400" b="1"/>
        </a:p>
      </dgm:t>
    </dgm:pt>
    <dgm:pt modelId="{34E69166-391C-468B-95AB-0E5D3472AFE4}" type="sibTrans" cxnId="{10855420-A779-4400-89E5-CB79EDD768F6}">
      <dgm:prSet/>
      <dgm:spPr/>
      <dgm:t>
        <a:bodyPr/>
        <a:lstStyle/>
        <a:p>
          <a:endParaRPr lang="it-IT" sz="2400" b="1"/>
        </a:p>
      </dgm:t>
    </dgm:pt>
    <dgm:pt modelId="{C21CAEB3-E80E-4E14-8969-4F717008807D}">
      <dgm:prSet custT="1"/>
      <dgm:spPr/>
      <dgm:t>
        <a:bodyPr/>
        <a:lstStyle/>
        <a:p>
          <a:pPr>
            <a:buFont typeface="Wingdings" panose="05000000000000000000" pitchFamily="2" charset="2"/>
            <a:buChar char="Ø"/>
          </a:pPr>
          <a:r>
            <a:rPr lang="it-IT" altLang="it-IT" sz="2400" b="1" dirty="0"/>
            <a:t>Si riferisce al passato</a:t>
          </a:r>
        </a:p>
      </dgm:t>
    </dgm:pt>
    <dgm:pt modelId="{1E020BB9-9353-4355-B995-014FC0D8324E}" type="parTrans" cxnId="{36CFB6DE-633F-4AD2-995B-ABC160316B1E}">
      <dgm:prSet/>
      <dgm:spPr/>
      <dgm:t>
        <a:bodyPr/>
        <a:lstStyle/>
        <a:p>
          <a:endParaRPr lang="it-IT" sz="2400" b="1"/>
        </a:p>
      </dgm:t>
    </dgm:pt>
    <dgm:pt modelId="{BFD6DCE1-EA92-42C7-BA56-F093B65A3555}" type="sibTrans" cxnId="{36CFB6DE-633F-4AD2-995B-ABC160316B1E}">
      <dgm:prSet/>
      <dgm:spPr/>
      <dgm:t>
        <a:bodyPr/>
        <a:lstStyle/>
        <a:p>
          <a:endParaRPr lang="it-IT" sz="2400" b="1"/>
        </a:p>
      </dgm:t>
    </dgm:pt>
    <dgm:pt modelId="{E7A89F22-F2D1-47CE-9FDA-555DBF3673CD}">
      <dgm:prSet custT="1"/>
      <dgm:spPr/>
      <dgm:t>
        <a:bodyPr/>
        <a:lstStyle/>
        <a:p>
          <a:pPr>
            <a:buFont typeface="Wingdings" panose="05000000000000000000" pitchFamily="2" charset="2"/>
            <a:buChar char="Ø"/>
          </a:pPr>
          <a:r>
            <a:rPr lang="it-IT" altLang="it-IT" sz="2400" b="1" dirty="0"/>
            <a:t>È relativamente stabile</a:t>
          </a:r>
        </a:p>
      </dgm:t>
    </dgm:pt>
    <dgm:pt modelId="{4D957573-C003-4B11-AB07-71E566C90014}" type="parTrans" cxnId="{10CCA606-1DBD-419D-8868-5657C0DE95F8}">
      <dgm:prSet/>
      <dgm:spPr/>
      <dgm:t>
        <a:bodyPr/>
        <a:lstStyle/>
        <a:p>
          <a:endParaRPr lang="it-IT" sz="2400" b="1"/>
        </a:p>
      </dgm:t>
    </dgm:pt>
    <dgm:pt modelId="{01BC45E7-65D9-4AFE-85AD-46074BCCB514}" type="sibTrans" cxnId="{10CCA606-1DBD-419D-8868-5657C0DE95F8}">
      <dgm:prSet/>
      <dgm:spPr/>
      <dgm:t>
        <a:bodyPr/>
        <a:lstStyle/>
        <a:p>
          <a:endParaRPr lang="it-IT" sz="2400" b="1"/>
        </a:p>
      </dgm:t>
    </dgm:pt>
    <dgm:pt modelId="{B0A2A450-776F-4346-B3D4-E4C2F9ADDF12}">
      <dgm:prSet custT="1"/>
      <dgm:spPr/>
      <dgm:t>
        <a:bodyPr/>
        <a:lstStyle/>
        <a:p>
          <a:pPr>
            <a:buFont typeface="Wingdings" panose="05000000000000000000" pitchFamily="2" charset="2"/>
            <a:buChar char="Ø"/>
          </a:pPr>
          <a:r>
            <a:rPr lang="it-IT" altLang="it-IT" sz="2400" b="1" dirty="0">
              <a:latin typeface="Abadi" panose="020B0604020104020204" pitchFamily="34" charset="0"/>
            </a:rPr>
            <a:t>Esprime una convinzione per una prestazione futura</a:t>
          </a:r>
        </a:p>
      </dgm:t>
    </dgm:pt>
    <dgm:pt modelId="{86C472D3-5970-4DE0-97C8-9AE8E4981FCD}" type="parTrans" cxnId="{1A9E4741-20CD-41AB-A3CC-EDC93BF72C9D}">
      <dgm:prSet/>
      <dgm:spPr/>
      <dgm:t>
        <a:bodyPr/>
        <a:lstStyle/>
        <a:p>
          <a:endParaRPr lang="it-IT" sz="2400" b="1"/>
        </a:p>
      </dgm:t>
    </dgm:pt>
    <dgm:pt modelId="{5716362A-F9A5-44B8-9D2D-C2855E6AE182}" type="sibTrans" cxnId="{1A9E4741-20CD-41AB-A3CC-EDC93BF72C9D}">
      <dgm:prSet/>
      <dgm:spPr/>
      <dgm:t>
        <a:bodyPr/>
        <a:lstStyle/>
        <a:p>
          <a:endParaRPr lang="it-IT" sz="2400" b="1"/>
        </a:p>
      </dgm:t>
    </dgm:pt>
    <dgm:pt modelId="{9C60A3BF-1DE9-47A3-8533-BF6EECFB603A}">
      <dgm:prSet custT="1"/>
      <dgm:spPr/>
      <dgm:t>
        <a:bodyPr/>
        <a:lstStyle/>
        <a:p>
          <a:pPr>
            <a:buFont typeface="Wingdings" panose="05000000000000000000" pitchFamily="2" charset="2"/>
            <a:buChar char="Ø"/>
          </a:pPr>
          <a:r>
            <a:rPr lang="it-IT" altLang="it-IT" sz="2400" b="1" dirty="0">
              <a:latin typeface="Abadi" panose="020B0604020104020204" pitchFamily="34" charset="0"/>
            </a:rPr>
            <a:t>E’ variabile in relazione al compito specifico</a:t>
          </a:r>
        </a:p>
      </dgm:t>
    </dgm:pt>
    <dgm:pt modelId="{C4892A8F-A56C-4E99-BCFB-682247F78BDC}" type="parTrans" cxnId="{382EBFD8-F557-49C5-8966-735C9510F009}">
      <dgm:prSet/>
      <dgm:spPr/>
      <dgm:t>
        <a:bodyPr/>
        <a:lstStyle/>
        <a:p>
          <a:endParaRPr lang="it-IT"/>
        </a:p>
      </dgm:t>
    </dgm:pt>
    <dgm:pt modelId="{68F03482-B2D1-4C0A-8AD7-DDF7B400EDBF}" type="sibTrans" cxnId="{382EBFD8-F557-49C5-8966-735C9510F009}">
      <dgm:prSet/>
      <dgm:spPr/>
      <dgm:t>
        <a:bodyPr/>
        <a:lstStyle/>
        <a:p>
          <a:endParaRPr lang="it-IT"/>
        </a:p>
      </dgm:t>
    </dgm:pt>
    <dgm:pt modelId="{967712CA-5433-407B-84D2-5C336100EBFF}" type="pres">
      <dgm:prSet presAssocID="{5FAD6EB8-CE23-4C05-A5B3-E61CE8C4F3E6}" presName="Name0" presStyleCnt="0">
        <dgm:presLayoutVars>
          <dgm:dir/>
          <dgm:animLvl val="lvl"/>
          <dgm:resizeHandles val="exact"/>
        </dgm:presLayoutVars>
      </dgm:prSet>
      <dgm:spPr/>
    </dgm:pt>
    <dgm:pt modelId="{A6AC7492-BA5D-43EB-9D3A-E8C0003BF466}" type="pres">
      <dgm:prSet presAssocID="{48E20EEF-3F98-441A-BAC2-D7F6AF26C76D}" presName="compositeNode" presStyleCnt="0">
        <dgm:presLayoutVars>
          <dgm:bulletEnabled val="1"/>
        </dgm:presLayoutVars>
      </dgm:prSet>
      <dgm:spPr/>
    </dgm:pt>
    <dgm:pt modelId="{2E7B5773-2404-48A6-8726-6A3AACA6CE4D}" type="pres">
      <dgm:prSet presAssocID="{48E20EEF-3F98-441A-BAC2-D7F6AF26C76D}" presName="bgRect" presStyleLbl="node1" presStyleIdx="0" presStyleCnt="2" custScaleX="82730"/>
      <dgm:spPr/>
    </dgm:pt>
    <dgm:pt modelId="{A1A48A37-A2CD-4002-B9A5-52BD7622A553}" type="pres">
      <dgm:prSet presAssocID="{48E20EEF-3F98-441A-BAC2-D7F6AF26C76D}" presName="parentNode" presStyleLbl="node1" presStyleIdx="0" presStyleCnt="2">
        <dgm:presLayoutVars>
          <dgm:chMax val="0"/>
          <dgm:bulletEnabled val="1"/>
        </dgm:presLayoutVars>
      </dgm:prSet>
      <dgm:spPr/>
    </dgm:pt>
    <dgm:pt modelId="{590E5FE5-435A-4AFA-94BD-AF729FC5FCD1}" type="pres">
      <dgm:prSet presAssocID="{48E20EEF-3F98-441A-BAC2-D7F6AF26C76D}" presName="childNode" presStyleLbl="node1" presStyleIdx="0" presStyleCnt="2">
        <dgm:presLayoutVars>
          <dgm:bulletEnabled val="1"/>
        </dgm:presLayoutVars>
      </dgm:prSet>
      <dgm:spPr/>
    </dgm:pt>
    <dgm:pt modelId="{6169C1A3-A795-4B98-826B-5D4D72B8AA1B}" type="pres">
      <dgm:prSet presAssocID="{4390A9BB-9916-4380-BB7F-22A3A2F6CE04}" presName="hSp" presStyleCnt="0"/>
      <dgm:spPr/>
    </dgm:pt>
    <dgm:pt modelId="{83B53B33-EABF-4745-8AF5-9A7603343FB4}" type="pres">
      <dgm:prSet presAssocID="{4390A9BB-9916-4380-BB7F-22A3A2F6CE04}" presName="vProcSp" presStyleCnt="0"/>
      <dgm:spPr/>
    </dgm:pt>
    <dgm:pt modelId="{EB49E9E2-0DDF-4DB0-85CE-A3F1BB45E3A9}" type="pres">
      <dgm:prSet presAssocID="{4390A9BB-9916-4380-BB7F-22A3A2F6CE04}" presName="vSp1" presStyleCnt="0"/>
      <dgm:spPr/>
    </dgm:pt>
    <dgm:pt modelId="{57AC0C42-B625-4726-A253-3CDAE58F08B6}" type="pres">
      <dgm:prSet presAssocID="{4390A9BB-9916-4380-BB7F-22A3A2F6CE04}" presName="simulatedConn" presStyleLbl="solidFgAcc1" presStyleIdx="0" presStyleCnt="1"/>
      <dgm:spPr>
        <a:ln>
          <a:noFill/>
        </a:ln>
      </dgm:spPr>
    </dgm:pt>
    <dgm:pt modelId="{2F0409FB-15C7-459B-8678-A7966787A17B}" type="pres">
      <dgm:prSet presAssocID="{4390A9BB-9916-4380-BB7F-22A3A2F6CE04}" presName="vSp2" presStyleCnt="0"/>
      <dgm:spPr/>
    </dgm:pt>
    <dgm:pt modelId="{DB4CAB62-C03D-4BF3-AEFA-9F2ECE6758C1}" type="pres">
      <dgm:prSet presAssocID="{4390A9BB-9916-4380-BB7F-22A3A2F6CE04}" presName="sibTrans" presStyleCnt="0"/>
      <dgm:spPr/>
    </dgm:pt>
    <dgm:pt modelId="{5359C227-BF20-40FB-A2A1-CF31256075A2}" type="pres">
      <dgm:prSet presAssocID="{419CDF38-793A-482F-A54D-B16FDFA02961}" presName="compositeNode" presStyleCnt="0">
        <dgm:presLayoutVars>
          <dgm:bulletEnabled val="1"/>
        </dgm:presLayoutVars>
      </dgm:prSet>
      <dgm:spPr/>
    </dgm:pt>
    <dgm:pt modelId="{FE5475B4-5050-4DDC-BB5F-4D8B4B0A9191}" type="pres">
      <dgm:prSet presAssocID="{419CDF38-793A-482F-A54D-B16FDFA02961}" presName="bgRect" presStyleLbl="node1" presStyleIdx="1" presStyleCnt="2" custScaleX="92202" custLinFactNeighborX="3765" custLinFactNeighborY="1102"/>
      <dgm:spPr/>
    </dgm:pt>
    <dgm:pt modelId="{C8BC5CE7-8808-4F00-89E6-5EE8C85F3473}" type="pres">
      <dgm:prSet presAssocID="{419CDF38-793A-482F-A54D-B16FDFA02961}" presName="parentNode" presStyleLbl="node1" presStyleIdx="1" presStyleCnt="2">
        <dgm:presLayoutVars>
          <dgm:chMax val="0"/>
          <dgm:bulletEnabled val="1"/>
        </dgm:presLayoutVars>
      </dgm:prSet>
      <dgm:spPr/>
    </dgm:pt>
    <dgm:pt modelId="{BBCB249E-5586-4B43-803B-ACAD154ED919}" type="pres">
      <dgm:prSet presAssocID="{419CDF38-793A-482F-A54D-B16FDFA02961}" presName="childNode" presStyleLbl="node1" presStyleIdx="1" presStyleCnt="2">
        <dgm:presLayoutVars>
          <dgm:bulletEnabled val="1"/>
        </dgm:presLayoutVars>
      </dgm:prSet>
      <dgm:spPr/>
    </dgm:pt>
  </dgm:ptLst>
  <dgm:cxnLst>
    <dgm:cxn modelId="{10CCA606-1DBD-419D-8868-5657C0DE95F8}" srcId="{CADD2821-580A-49EE-A7C3-CD82120C965C}" destId="{E7A89F22-F2D1-47CE-9FDA-555DBF3673CD}" srcOrd="2" destOrd="0" parTransId="{4D957573-C003-4B11-AB07-71E566C90014}" sibTransId="{01BC45E7-65D9-4AFE-85AD-46074BCCB514}"/>
    <dgm:cxn modelId="{C7EF6F19-674A-4CB5-834D-014077546B98}" type="presOf" srcId="{48E20EEF-3F98-441A-BAC2-D7F6AF26C76D}" destId="{A1A48A37-A2CD-4002-B9A5-52BD7622A553}" srcOrd="1" destOrd="0" presId="urn:microsoft.com/office/officeart/2005/8/layout/hProcess7"/>
    <dgm:cxn modelId="{10855420-A779-4400-89E5-CB79EDD768F6}" srcId="{CADD2821-580A-49EE-A7C3-CD82120C965C}" destId="{5F921537-D1F7-44EB-A817-DBD0404C15F4}" srcOrd="0" destOrd="0" parTransId="{8F83183B-ABA0-495C-AD9E-162649E0FC47}" sibTransId="{34E69166-391C-468B-95AB-0E5D3472AFE4}"/>
    <dgm:cxn modelId="{DA5EE924-84ED-4AA3-B704-E3E2182381C0}" type="presOf" srcId="{419CDF38-793A-482F-A54D-B16FDFA02961}" destId="{C8BC5CE7-8808-4F00-89E6-5EE8C85F3473}" srcOrd="1" destOrd="0" presId="urn:microsoft.com/office/officeart/2005/8/layout/hProcess7"/>
    <dgm:cxn modelId="{78E12639-B2F4-4313-A11D-98B9B18CDF27}" srcId="{5FAD6EB8-CE23-4C05-A5B3-E61CE8C4F3E6}" destId="{419CDF38-793A-482F-A54D-B16FDFA02961}" srcOrd="1" destOrd="0" parTransId="{1CAB80E2-FA97-49A9-8BE2-04E0D02F068A}" sibTransId="{EE2DB591-6454-408C-9C9F-73FD497836E6}"/>
    <dgm:cxn modelId="{1A9E4741-20CD-41AB-A3CC-EDC93BF72C9D}" srcId="{D30A8700-D5D4-4434-9E25-15DDF4C8C013}" destId="{B0A2A450-776F-4346-B3D4-E4C2F9ADDF12}" srcOrd="0" destOrd="0" parTransId="{86C472D3-5970-4DE0-97C8-9AE8E4981FCD}" sibTransId="{5716362A-F9A5-44B8-9D2D-C2855E6AE182}"/>
    <dgm:cxn modelId="{1C50A06A-84BE-416F-9F33-C6EE937CA568}" type="presOf" srcId="{D30A8700-D5D4-4434-9E25-15DDF4C8C013}" destId="{BBCB249E-5586-4B43-803B-ACAD154ED919}" srcOrd="0" destOrd="0" presId="urn:microsoft.com/office/officeart/2005/8/layout/hProcess7"/>
    <dgm:cxn modelId="{420A9F6C-411B-45F9-B489-0618EB5B985C}" srcId="{419CDF38-793A-482F-A54D-B16FDFA02961}" destId="{D30A8700-D5D4-4434-9E25-15DDF4C8C013}" srcOrd="0" destOrd="0" parTransId="{24A9E6DF-ED9B-4F19-80A0-6B383A3E7B91}" sibTransId="{1C3C1B68-EEE7-4DC1-857D-033AF3CFD902}"/>
    <dgm:cxn modelId="{A536467C-913D-40AE-A360-F164BCAA2673}" srcId="{48E20EEF-3F98-441A-BAC2-D7F6AF26C76D}" destId="{CADD2821-580A-49EE-A7C3-CD82120C965C}" srcOrd="0" destOrd="0" parTransId="{3FDADC99-1FF6-4085-98E6-622ADFDD3BA3}" sibTransId="{34975AEA-D175-4EA7-9437-8DFBDAE0CFD0}"/>
    <dgm:cxn modelId="{3739D181-B859-45CE-8932-A82BBE084924}" type="presOf" srcId="{B0A2A450-776F-4346-B3D4-E4C2F9ADDF12}" destId="{BBCB249E-5586-4B43-803B-ACAD154ED919}" srcOrd="0" destOrd="1" presId="urn:microsoft.com/office/officeart/2005/8/layout/hProcess7"/>
    <dgm:cxn modelId="{157C3788-7144-445D-B13B-6572DFF5C377}" type="presOf" srcId="{5F921537-D1F7-44EB-A817-DBD0404C15F4}" destId="{590E5FE5-435A-4AFA-94BD-AF729FC5FCD1}" srcOrd="0" destOrd="1" presId="urn:microsoft.com/office/officeart/2005/8/layout/hProcess7"/>
    <dgm:cxn modelId="{05C1B496-1AB4-4BBB-8680-7FADF57F026D}" type="presOf" srcId="{48E20EEF-3F98-441A-BAC2-D7F6AF26C76D}" destId="{2E7B5773-2404-48A6-8726-6A3AACA6CE4D}" srcOrd="0" destOrd="0" presId="urn:microsoft.com/office/officeart/2005/8/layout/hProcess7"/>
    <dgm:cxn modelId="{B0B0C1A2-CCAE-406B-AC9F-C9FC5545DF28}" type="presOf" srcId="{C21CAEB3-E80E-4E14-8969-4F717008807D}" destId="{590E5FE5-435A-4AFA-94BD-AF729FC5FCD1}" srcOrd="0" destOrd="2" presId="urn:microsoft.com/office/officeart/2005/8/layout/hProcess7"/>
    <dgm:cxn modelId="{78542DA8-30EF-40CD-BF86-B4A79829C57B}" type="presOf" srcId="{9C60A3BF-1DE9-47A3-8533-BF6EECFB603A}" destId="{BBCB249E-5586-4B43-803B-ACAD154ED919}" srcOrd="0" destOrd="2" presId="urn:microsoft.com/office/officeart/2005/8/layout/hProcess7"/>
    <dgm:cxn modelId="{182A48B2-8BFE-45E9-AE06-A946F384F52B}" type="presOf" srcId="{5FAD6EB8-CE23-4C05-A5B3-E61CE8C4F3E6}" destId="{967712CA-5433-407B-84D2-5C336100EBFF}" srcOrd="0" destOrd="0" presId="urn:microsoft.com/office/officeart/2005/8/layout/hProcess7"/>
    <dgm:cxn modelId="{95ACF1B8-E8D8-499E-9AEC-C9BDCF74C9CC}" type="presOf" srcId="{CADD2821-580A-49EE-A7C3-CD82120C965C}" destId="{590E5FE5-435A-4AFA-94BD-AF729FC5FCD1}" srcOrd="0" destOrd="0" presId="urn:microsoft.com/office/officeart/2005/8/layout/hProcess7"/>
    <dgm:cxn modelId="{CCE3F9BC-2318-4D67-B331-03BE6D39104E}" type="presOf" srcId="{419CDF38-793A-482F-A54D-B16FDFA02961}" destId="{FE5475B4-5050-4DDC-BB5F-4D8B4B0A9191}" srcOrd="0" destOrd="0" presId="urn:microsoft.com/office/officeart/2005/8/layout/hProcess7"/>
    <dgm:cxn modelId="{A923EECC-3573-41C2-90DD-371B4B414260}" srcId="{5FAD6EB8-CE23-4C05-A5B3-E61CE8C4F3E6}" destId="{48E20EEF-3F98-441A-BAC2-D7F6AF26C76D}" srcOrd="0" destOrd="0" parTransId="{2E0DB68A-5D24-491B-9583-9096CCAF5AC7}" sibTransId="{4390A9BB-9916-4380-BB7F-22A3A2F6CE04}"/>
    <dgm:cxn modelId="{382EBFD8-F557-49C5-8966-735C9510F009}" srcId="{D30A8700-D5D4-4434-9E25-15DDF4C8C013}" destId="{9C60A3BF-1DE9-47A3-8533-BF6EECFB603A}" srcOrd="1" destOrd="0" parTransId="{C4892A8F-A56C-4E99-BCFB-682247F78BDC}" sibTransId="{68F03482-B2D1-4C0A-8AD7-DDF7B400EDBF}"/>
    <dgm:cxn modelId="{36CFB6DE-633F-4AD2-995B-ABC160316B1E}" srcId="{CADD2821-580A-49EE-A7C3-CD82120C965C}" destId="{C21CAEB3-E80E-4E14-8969-4F717008807D}" srcOrd="1" destOrd="0" parTransId="{1E020BB9-9353-4355-B995-014FC0D8324E}" sibTransId="{BFD6DCE1-EA92-42C7-BA56-F093B65A3555}"/>
    <dgm:cxn modelId="{C9A6A1E5-F8F8-4F92-9CC8-5BEAD3980666}" type="presOf" srcId="{E7A89F22-F2D1-47CE-9FDA-555DBF3673CD}" destId="{590E5FE5-435A-4AFA-94BD-AF729FC5FCD1}" srcOrd="0" destOrd="3" presId="urn:microsoft.com/office/officeart/2005/8/layout/hProcess7"/>
    <dgm:cxn modelId="{684B3599-995B-4D0B-B1E1-55760BE37605}" type="presParOf" srcId="{967712CA-5433-407B-84D2-5C336100EBFF}" destId="{A6AC7492-BA5D-43EB-9D3A-E8C0003BF466}" srcOrd="0" destOrd="0" presId="urn:microsoft.com/office/officeart/2005/8/layout/hProcess7"/>
    <dgm:cxn modelId="{4068979D-68AA-4F6E-96D8-B9B39C84C507}" type="presParOf" srcId="{A6AC7492-BA5D-43EB-9D3A-E8C0003BF466}" destId="{2E7B5773-2404-48A6-8726-6A3AACA6CE4D}" srcOrd="0" destOrd="0" presId="urn:microsoft.com/office/officeart/2005/8/layout/hProcess7"/>
    <dgm:cxn modelId="{686A45CF-6A8C-47AB-A6FA-7BFCA9622875}" type="presParOf" srcId="{A6AC7492-BA5D-43EB-9D3A-E8C0003BF466}" destId="{A1A48A37-A2CD-4002-B9A5-52BD7622A553}" srcOrd="1" destOrd="0" presId="urn:microsoft.com/office/officeart/2005/8/layout/hProcess7"/>
    <dgm:cxn modelId="{24008B25-1CD6-4DD7-AF0C-0BA04F82EEE7}" type="presParOf" srcId="{A6AC7492-BA5D-43EB-9D3A-E8C0003BF466}" destId="{590E5FE5-435A-4AFA-94BD-AF729FC5FCD1}" srcOrd="2" destOrd="0" presId="urn:microsoft.com/office/officeart/2005/8/layout/hProcess7"/>
    <dgm:cxn modelId="{84F10F00-2B83-4082-B710-F82B4928D08A}" type="presParOf" srcId="{967712CA-5433-407B-84D2-5C336100EBFF}" destId="{6169C1A3-A795-4B98-826B-5D4D72B8AA1B}" srcOrd="1" destOrd="0" presId="urn:microsoft.com/office/officeart/2005/8/layout/hProcess7"/>
    <dgm:cxn modelId="{FDA2EDFE-3047-447A-8823-9FDCFB695249}" type="presParOf" srcId="{967712CA-5433-407B-84D2-5C336100EBFF}" destId="{83B53B33-EABF-4745-8AF5-9A7603343FB4}" srcOrd="2" destOrd="0" presId="urn:microsoft.com/office/officeart/2005/8/layout/hProcess7"/>
    <dgm:cxn modelId="{659BAFEB-EE9B-4DED-8474-9EBE3952A861}" type="presParOf" srcId="{83B53B33-EABF-4745-8AF5-9A7603343FB4}" destId="{EB49E9E2-0DDF-4DB0-85CE-A3F1BB45E3A9}" srcOrd="0" destOrd="0" presId="urn:microsoft.com/office/officeart/2005/8/layout/hProcess7"/>
    <dgm:cxn modelId="{85A0427B-5220-4A01-94A6-890EAFB95407}" type="presParOf" srcId="{83B53B33-EABF-4745-8AF5-9A7603343FB4}" destId="{57AC0C42-B625-4726-A253-3CDAE58F08B6}" srcOrd="1" destOrd="0" presId="urn:microsoft.com/office/officeart/2005/8/layout/hProcess7"/>
    <dgm:cxn modelId="{ABDD4298-6E51-43DB-9AB6-6CFAA170BFDE}" type="presParOf" srcId="{83B53B33-EABF-4745-8AF5-9A7603343FB4}" destId="{2F0409FB-15C7-459B-8678-A7966787A17B}" srcOrd="2" destOrd="0" presId="urn:microsoft.com/office/officeart/2005/8/layout/hProcess7"/>
    <dgm:cxn modelId="{72FFD2E1-F45A-4CF1-87E4-447F56046FDA}" type="presParOf" srcId="{967712CA-5433-407B-84D2-5C336100EBFF}" destId="{DB4CAB62-C03D-4BF3-AEFA-9F2ECE6758C1}" srcOrd="3" destOrd="0" presId="urn:microsoft.com/office/officeart/2005/8/layout/hProcess7"/>
    <dgm:cxn modelId="{96A33AF5-4952-4A64-8EF9-3AB069081737}" type="presParOf" srcId="{967712CA-5433-407B-84D2-5C336100EBFF}" destId="{5359C227-BF20-40FB-A2A1-CF31256075A2}" srcOrd="4" destOrd="0" presId="urn:microsoft.com/office/officeart/2005/8/layout/hProcess7"/>
    <dgm:cxn modelId="{3508CB74-EA41-441E-A308-18D336849DD6}" type="presParOf" srcId="{5359C227-BF20-40FB-A2A1-CF31256075A2}" destId="{FE5475B4-5050-4DDC-BB5F-4D8B4B0A9191}" srcOrd="0" destOrd="0" presId="urn:microsoft.com/office/officeart/2005/8/layout/hProcess7"/>
    <dgm:cxn modelId="{8F8AD085-1BA5-4878-ADD2-E69E46309689}" type="presParOf" srcId="{5359C227-BF20-40FB-A2A1-CF31256075A2}" destId="{C8BC5CE7-8808-4F00-89E6-5EE8C85F3473}" srcOrd="1" destOrd="0" presId="urn:microsoft.com/office/officeart/2005/8/layout/hProcess7"/>
    <dgm:cxn modelId="{E04644E7-EACE-4E31-8DF0-BFFA0675364E}" type="presParOf" srcId="{5359C227-BF20-40FB-A2A1-CF31256075A2}" destId="{BBCB249E-5586-4B43-803B-ACAD154ED919}" srcOrd="2" destOrd="0" presId="urn:microsoft.com/office/officeart/2005/8/layout/hProcess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C24723D-6A6C-44DB-9C84-57133ECEC46A}" type="doc">
      <dgm:prSet loTypeId="urn:microsoft.com/office/officeart/2005/8/layout/hList7" loCatId="list" qsTypeId="urn:microsoft.com/office/officeart/2005/8/quickstyle/simple1" qsCatId="simple" csTypeId="urn:microsoft.com/office/officeart/2005/8/colors/accent0_1" csCatId="mainScheme" phldr="1"/>
      <dgm:spPr/>
    </dgm:pt>
    <dgm:pt modelId="{4D02BBA8-3AA8-4ADB-9AD8-28CC2EF31578}">
      <dgm:prSet phldrT="[Testo]" custT="1"/>
      <dgm:spPr/>
      <dgm:t>
        <a:bodyPr/>
        <a:lstStyle/>
        <a:p>
          <a:pPr>
            <a:buNone/>
          </a:pPr>
          <a:r>
            <a:rPr lang="it-IT" sz="2000" dirty="0"/>
            <a:t>Si riferisce al grado di </a:t>
          </a:r>
          <a:r>
            <a:rPr lang="it-IT" sz="2000" b="1" dirty="0"/>
            <a:t>fiducia</a:t>
          </a:r>
          <a:r>
            <a:rPr lang="it-IT" sz="2000" dirty="0"/>
            <a:t> di un individuo rispetto alle sue possibilità di </a:t>
          </a:r>
          <a:r>
            <a:rPr lang="it-IT" sz="2000" b="1" dirty="0"/>
            <a:t>raggiungere l’obiettivo </a:t>
          </a:r>
          <a:r>
            <a:rPr lang="it-IT" sz="2000" dirty="0"/>
            <a:t>che si è dato. </a:t>
          </a:r>
        </a:p>
      </dgm:t>
    </dgm:pt>
    <dgm:pt modelId="{51259292-C269-447C-AE84-A833DF05F212}" type="parTrans" cxnId="{AF9332D1-DB7F-44A3-A060-AA43F0AEF88E}">
      <dgm:prSet/>
      <dgm:spPr/>
      <dgm:t>
        <a:bodyPr/>
        <a:lstStyle/>
        <a:p>
          <a:endParaRPr lang="it-IT" sz="2000"/>
        </a:p>
      </dgm:t>
    </dgm:pt>
    <dgm:pt modelId="{DF64D175-4E42-47FD-8110-D74A87C7B379}" type="sibTrans" cxnId="{AF9332D1-DB7F-44A3-A060-AA43F0AEF88E}">
      <dgm:prSet/>
      <dgm:spPr/>
      <dgm:t>
        <a:bodyPr/>
        <a:lstStyle/>
        <a:p>
          <a:endParaRPr lang="it-IT" sz="2000"/>
        </a:p>
      </dgm:t>
    </dgm:pt>
    <dgm:pt modelId="{7BB0311A-957B-4FAF-9691-58E6A1812874}">
      <dgm:prSet custT="1"/>
      <dgm:spPr/>
      <dgm:t>
        <a:bodyPr/>
        <a:lstStyle/>
        <a:p>
          <a:r>
            <a:rPr lang="it-IT" sz="2000" dirty="0"/>
            <a:t>Si traduce nella convinzione di essere in grado di </a:t>
          </a:r>
          <a:r>
            <a:rPr lang="it-IT" sz="2000" b="1" dirty="0"/>
            <a:t>controllare</a:t>
          </a:r>
          <a:r>
            <a:rPr lang="it-IT" sz="2000" dirty="0"/>
            <a:t> sé stessi e gli eventi della propria vita: percepirsi artefici della situazione porta ad avere maggiori </a:t>
          </a:r>
          <a:r>
            <a:rPr lang="it-IT" sz="2000" u="sng" dirty="0"/>
            <a:t>aspettative di riuscita e ad impegnarsi di più, con conseguenti buoni risultati</a:t>
          </a:r>
          <a:r>
            <a:rPr lang="it-IT" sz="2000" dirty="0"/>
            <a:t>.</a:t>
          </a:r>
        </a:p>
      </dgm:t>
    </dgm:pt>
    <dgm:pt modelId="{82068D21-4381-4A99-978A-C0945EB340FF}" type="parTrans" cxnId="{C50527A2-A04A-4C56-9353-4335F2B2D31C}">
      <dgm:prSet/>
      <dgm:spPr/>
      <dgm:t>
        <a:bodyPr/>
        <a:lstStyle/>
        <a:p>
          <a:endParaRPr lang="it-IT" sz="2000"/>
        </a:p>
      </dgm:t>
    </dgm:pt>
    <dgm:pt modelId="{05F6F464-56EB-40E6-A151-20E7DFD9B460}" type="sibTrans" cxnId="{C50527A2-A04A-4C56-9353-4335F2B2D31C}">
      <dgm:prSet/>
      <dgm:spPr/>
      <dgm:t>
        <a:bodyPr/>
        <a:lstStyle/>
        <a:p>
          <a:endParaRPr lang="it-IT" sz="2000"/>
        </a:p>
      </dgm:t>
    </dgm:pt>
    <dgm:pt modelId="{BD3974C8-F191-4239-B204-973EA95D91A2}">
      <dgm:prSet custT="1"/>
      <dgm:spPr/>
      <dgm:t>
        <a:bodyPr/>
        <a:lstStyle/>
        <a:p>
          <a:r>
            <a:rPr lang="it-IT" sz="2000" dirty="0"/>
            <a:t>Influenza i processi cognitivi, motivazionali e affettivi. In particolare ha effetti sulla </a:t>
          </a:r>
          <a:r>
            <a:rPr lang="it-IT" sz="2000" b="1" dirty="0"/>
            <a:t>scelta delle attività, sugli sforzi profusi, sulla persistenza nel portare a termine il compito e sull’equilibrio emozionale</a:t>
          </a:r>
          <a:r>
            <a:rPr lang="it-IT" sz="2000" dirty="0"/>
            <a:t>. </a:t>
          </a:r>
        </a:p>
      </dgm:t>
    </dgm:pt>
    <dgm:pt modelId="{EF94DBCB-F794-43E6-A91C-9BD0648EF01C}" type="parTrans" cxnId="{573415D2-BE8C-4764-B530-434031CEC911}">
      <dgm:prSet/>
      <dgm:spPr/>
      <dgm:t>
        <a:bodyPr/>
        <a:lstStyle/>
        <a:p>
          <a:endParaRPr lang="it-IT" sz="2000"/>
        </a:p>
      </dgm:t>
    </dgm:pt>
    <dgm:pt modelId="{35AC9374-2818-4780-93B6-6AC834BD691F}" type="sibTrans" cxnId="{573415D2-BE8C-4764-B530-434031CEC911}">
      <dgm:prSet/>
      <dgm:spPr/>
      <dgm:t>
        <a:bodyPr/>
        <a:lstStyle/>
        <a:p>
          <a:endParaRPr lang="it-IT" sz="2000"/>
        </a:p>
      </dgm:t>
    </dgm:pt>
    <dgm:pt modelId="{CC9D9EBA-FBD0-4D5A-8BF8-4A5C800F8AA0}" type="pres">
      <dgm:prSet presAssocID="{5C24723D-6A6C-44DB-9C84-57133ECEC46A}" presName="Name0" presStyleCnt="0">
        <dgm:presLayoutVars>
          <dgm:dir/>
          <dgm:resizeHandles val="exact"/>
        </dgm:presLayoutVars>
      </dgm:prSet>
      <dgm:spPr/>
    </dgm:pt>
    <dgm:pt modelId="{D4F9D408-B4AC-4743-8724-F0FB1F3D683F}" type="pres">
      <dgm:prSet presAssocID="{5C24723D-6A6C-44DB-9C84-57133ECEC46A}" presName="fgShape" presStyleLbl="fgShp" presStyleIdx="0" presStyleCnt="1" custLinFactNeighborY="47889"/>
      <dgm:spPr>
        <a:solidFill>
          <a:srgbClr val="46637D"/>
        </a:solidFill>
      </dgm:spPr>
    </dgm:pt>
    <dgm:pt modelId="{7A3864F7-622B-4EB0-9021-9D874E7C2BEC}" type="pres">
      <dgm:prSet presAssocID="{5C24723D-6A6C-44DB-9C84-57133ECEC46A}" presName="linComp" presStyleCnt="0"/>
      <dgm:spPr/>
    </dgm:pt>
    <dgm:pt modelId="{ACEA9EBF-CBF1-4B75-AC9B-18EDF046D3C9}" type="pres">
      <dgm:prSet presAssocID="{4D02BBA8-3AA8-4ADB-9AD8-28CC2EF31578}" presName="compNode" presStyleCnt="0"/>
      <dgm:spPr/>
    </dgm:pt>
    <dgm:pt modelId="{17CD9237-AD27-4EF6-9AC9-23754CDB7484}" type="pres">
      <dgm:prSet presAssocID="{4D02BBA8-3AA8-4ADB-9AD8-28CC2EF31578}" presName="bkgdShape" presStyleLbl="node1" presStyleIdx="0" presStyleCnt="3" custScaleX="67963"/>
      <dgm:spPr/>
    </dgm:pt>
    <dgm:pt modelId="{782E6C52-F28F-4EAC-827D-3944A5FE5B33}" type="pres">
      <dgm:prSet presAssocID="{4D02BBA8-3AA8-4ADB-9AD8-28CC2EF31578}" presName="nodeTx" presStyleLbl="node1" presStyleIdx="0" presStyleCnt="3">
        <dgm:presLayoutVars>
          <dgm:bulletEnabled val="1"/>
        </dgm:presLayoutVars>
      </dgm:prSet>
      <dgm:spPr/>
    </dgm:pt>
    <dgm:pt modelId="{4D4BD55E-D270-42D4-AD1D-2861837B72D0}" type="pres">
      <dgm:prSet presAssocID="{4D02BBA8-3AA8-4ADB-9AD8-28CC2EF31578}" presName="invisiNode" presStyleLbl="node1" presStyleIdx="0" presStyleCnt="3"/>
      <dgm:spPr/>
    </dgm:pt>
    <dgm:pt modelId="{D7FD436C-A54C-4F31-841C-03550852CB0E}" type="pres">
      <dgm:prSet presAssocID="{4D02BBA8-3AA8-4ADB-9AD8-28CC2EF31578}" presName="imagNode" presStyleLbl="fgImgPlace1" presStyleIdx="0" presStyleCnt="3" custScaleX="88232" custScaleY="85575" custLinFactNeighborX="1513" custLinFactNeighborY="-12140"/>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Segno di spunta con riempimento a tinta unita"/>
        </a:ext>
      </dgm:extLst>
    </dgm:pt>
    <dgm:pt modelId="{F392B754-EE0F-4576-A82F-819EB03CA172}" type="pres">
      <dgm:prSet presAssocID="{DF64D175-4E42-47FD-8110-D74A87C7B379}" presName="sibTrans" presStyleLbl="sibTrans2D1" presStyleIdx="0" presStyleCnt="0"/>
      <dgm:spPr/>
    </dgm:pt>
    <dgm:pt modelId="{645410C2-401E-49AD-81CC-BC1A117FEDC7}" type="pres">
      <dgm:prSet presAssocID="{7BB0311A-957B-4FAF-9691-58E6A1812874}" presName="compNode" presStyleCnt="0"/>
      <dgm:spPr/>
    </dgm:pt>
    <dgm:pt modelId="{7091849E-EEDF-4C3D-A4A3-2256E87A2C9B}" type="pres">
      <dgm:prSet presAssocID="{7BB0311A-957B-4FAF-9691-58E6A1812874}" presName="bkgdShape" presStyleLbl="node1" presStyleIdx="1" presStyleCnt="3" custScaleX="120859" custLinFactNeighborX="2518"/>
      <dgm:spPr/>
    </dgm:pt>
    <dgm:pt modelId="{B0F94F9E-DBEB-437C-ABA3-F4E1D0DDFE51}" type="pres">
      <dgm:prSet presAssocID="{7BB0311A-957B-4FAF-9691-58E6A1812874}" presName="nodeTx" presStyleLbl="node1" presStyleIdx="1" presStyleCnt="3">
        <dgm:presLayoutVars>
          <dgm:bulletEnabled val="1"/>
        </dgm:presLayoutVars>
      </dgm:prSet>
      <dgm:spPr/>
    </dgm:pt>
    <dgm:pt modelId="{4C195ED3-A3FA-4A7A-8D7C-29606A4826A0}" type="pres">
      <dgm:prSet presAssocID="{7BB0311A-957B-4FAF-9691-58E6A1812874}" presName="invisiNode" presStyleLbl="node1" presStyleIdx="1" presStyleCnt="3"/>
      <dgm:spPr/>
    </dgm:pt>
    <dgm:pt modelId="{315D04C3-5D31-4B03-B9EC-B36E9F4F4692}" type="pres">
      <dgm:prSet presAssocID="{7BB0311A-957B-4FAF-9691-58E6A1812874}" presName="imagNode" presStyleLbl="fgImgPlace1" presStyleIdx="1" presStyleCnt="3" custScaleX="87672" custScaleY="87689" custLinFactNeighborX="4325" custLinFactNeighborY="-16364"/>
      <dgm:spPr>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uon inventario con riempimento a tinta unita"/>
        </a:ext>
      </dgm:extLst>
    </dgm:pt>
    <dgm:pt modelId="{3B2DB75B-4870-4B4B-8FF8-E44B1052A416}" type="pres">
      <dgm:prSet presAssocID="{05F6F464-56EB-40E6-A151-20E7DFD9B460}" presName="sibTrans" presStyleLbl="sibTrans2D1" presStyleIdx="0" presStyleCnt="0"/>
      <dgm:spPr/>
    </dgm:pt>
    <dgm:pt modelId="{DC9BAA9D-3098-46E6-8655-50990311E33F}" type="pres">
      <dgm:prSet presAssocID="{BD3974C8-F191-4239-B204-973EA95D91A2}" presName="compNode" presStyleCnt="0"/>
      <dgm:spPr/>
    </dgm:pt>
    <dgm:pt modelId="{77986AA2-1DE9-4A63-8828-471265CC2E36}" type="pres">
      <dgm:prSet presAssocID="{BD3974C8-F191-4239-B204-973EA95D91A2}" presName="bkgdShape" presStyleLbl="node1" presStyleIdx="2" presStyleCnt="3" custScaleX="92669" custLinFactNeighborX="7370"/>
      <dgm:spPr/>
    </dgm:pt>
    <dgm:pt modelId="{07E0D47E-44A1-4030-B588-489AFFA9F5B3}" type="pres">
      <dgm:prSet presAssocID="{BD3974C8-F191-4239-B204-973EA95D91A2}" presName="nodeTx" presStyleLbl="node1" presStyleIdx="2" presStyleCnt="3">
        <dgm:presLayoutVars>
          <dgm:bulletEnabled val="1"/>
        </dgm:presLayoutVars>
      </dgm:prSet>
      <dgm:spPr/>
    </dgm:pt>
    <dgm:pt modelId="{A48AB000-8C21-4C6F-82B3-850929814CCE}" type="pres">
      <dgm:prSet presAssocID="{BD3974C8-F191-4239-B204-973EA95D91A2}" presName="invisiNode" presStyleLbl="node1" presStyleIdx="2" presStyleCnt="3"/>
      <dgm:spPr/>
    </dgm:pt>
    <dgm:pt modelId="{3FAD83D9-AF46-4344-9EC2-732A7C7564CE}" type="pres">
      <dgm:prSet presAssocID="{BD3974C8-F191-4239-B204-973EA95D91A2}" presName="imagNode" presStyleLbl="fgImgPlace1" presStyleIdx="2" presStyleCnt="3" custScaleX="92686" custScaleY="90854" custLinFactNeighborX="11612" custLinFactNeighborY="-14780"/>
      <dgm:spPr>
        <a:blipFill>
          <a:blip xmlns:r="http://schemas.openxmlformats.org/officeDocument/2006/relationships"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iatti rotanti con riempimento a tinta unita"/>
        </a:ext>
      </dgm:extLst>
    </dgm:pt>
  </dgm:ptLst>
  <dgm:cxnLst>
    <dgm:cxn modelId="{362D1D22-329C-4F46-A9C5-9E5267F1BEB6}" type="presOf" srcId="{4D02BBA8-3AA8-4ADB-9AD8-28CC2EF31578}" destId="{782E6C52-F28F-4EAC-827D-3944A5FE5B33}" srcOrd="1" destOrd="0" presId="urn:microsoft.com/office/officeart/2005/8/layout/hList7"/>
    <dgm:cxn modelId="{33FC4941-FC4C-40F8-B545-D4661DA7DC29}" type="presOf" srcId="{DF64D175-4E42-47FD-8110-D74A87C7B379}" destId="{F392B754-EE0F-4576-A82F-819EB03CA172}" srcOrd="0" destOrd="0" presId="urn:microsoft.com/office/officeart/2005/8/layout/hList7"/>
    <dgm:cxn modelId="{67DB2666-815E-4D2E-82F9-CA3A43FF8891}" type="presOf" srcId="{4D02BBA8-3AA8-4ADB-9AD8-28CC2EF31578}" destId="{17CD9237-AD27-4EF6-9AC9-23754CDB7484}" srcOrd="0" destOrd="0" presId="urn:microsoft.com/office/officeart/2005/8/layout/hList7"/>
    <dgm:cxn modelId="{AEA1C54C-4EA1-445E-94E2-1049F3C7CB19}" type="presOf" srcId="{7BB0311A-957B-4FAF-9691-58E6A1812874}" destId="{B0F94F9E-DBEB-437C-ABA3-F4E1D0DDFE51}" srcOrd="1" destOrd="0" presId="urn:microsoft.com/office/officeart/2005/8/layout/hList7"/>
    <dgm:cxn modelId="{BD653189-8383-4CA7-A43E-0263C9130ABD}" type="presOf" srcId="{5C24723D-6A6C-44DB-9C84-57133ECEC46A}" destId="{CC9D9EBA-FBD0-4D5A-8BF8-4A5C800F8AA0}" srcOrd="0" destOrd="0" presId="urn:microsoft.com/office/officeart/2005/8/layout/hList7"/>
    <dgm:cxn modelId="{27D7CF8B-E8D8-4CD9-A9DA-44C6CBD1307B}" type="presOf" srcId="{05F6F464-56EB-40E6-A151-20E7DFD9B460}" destId="{3B2DB75B-4870-4B4B-8FF8-E44B1052A416}" srcOrd="0" destOrd="0" presId="urn:microsoft.com/office/officeart/2005/8/layout/hList7"/>
    <dgm:cxn modelId="{C50527A2-A04A-4C56-9353-4335F2B2D31C}" srcId="{5C24723D-6A6C-44DB-9C84-57133ECEC46A}" destId="{7BB0311A-957B-4FAF-9691-58E6A1812874}" srcOrd="1" destOrd="0" parTransId="{82068D21-4381-4A99-978A-C0945EB340FF}" sibTransId="{05F6F464-56EB-40E6-A151-20E7DFD9B460}"/>
    <dgm:cxn modelId="{BA8D1EA6-E5B5-4932-80A8-4CBA17703382}" type="presOf" srcId="{7BB0311A-957B-4FAF-9691-58E6A1812874}" destId="{7091849E-EEDF-4C3D-A4A3-2256E87A2C9B}" srcOrd="0" destOrd="0" presId="urn:microsoft.com/office/officeart/2005/8/layout/hList7"/>
    <dgm:cxn modelId="{AF9332D1-DB7F-44A3-A060-AA43F0AEF88E}" srcId="{5C24723D-6A6C-44DB-9C84-57133ECEC46A}" destId="{4D02BBA8-3AA8-4ADB-9AD8-28CC2EF31578}" srcOrd="0" destOrd="0" parTransId="{51259292-C269-447C-AE84-A833DF05F212}" sibTransId="{DF64D175-4E42-47FD-8110-D74A87C7B379}"/>
    <dgm:cxn modelId="{573415D2-BE8C-4764-B530-434031CEC911}" srcId="{5C24723D-6A6C-44DB-9C84-57133ECEC46A}" destId="{BD3974C8-F191-4239-B204-973EA95D91A2}" srcOrd="2" destOrd="0" parTransId="{EF94DBCB-F794-43E6-A91C-9BD0648EF01C}" sibTransId="{35AC9374-2818-4780-93B6-6AC834BD691F}"/>
    <dgm:cxn modelId="{4884F3E0-07AD-4831-A890-40C9057BF25C}" type="presOf" srcId="{BD3974C8-F191-4239-B204-973EA95D91A2}" destId="{77986AA2-1DE9-4A63-8828-471265CC2E36}" srcOrd="0" destOrd="0" presId="urn:microsoft.com/office/officeart/2005/8/layout/hList7"/>
    <dgm:cxn modelId="{D5BF6CFB-B6B0-4498-B4F3-DDE04FF9349E}" type="presOf" srcId="{BD3974C8-F191-4239-B204-973EA95D91A2}" destId="{07E0D47E-44A1-4030-B588-489AFFA9F5B3}" srcOrd="1" destOrd="0" presId="urn:microsoft.com/office/officeart/2005/8/layout/hList7"/>
    <dgm:cxn modelId="{B2154918-16F3-4835-B1EA-9060FFC23A45}" type="presParOf" srcId="{CC9D9EBA-FBD0-4D5A-8BF8-4A5C800F8AA0}" destId="{D4F9D408-B4AC-4743-8724-F0FB1F3D683F}" srcOrd="0" destOrd="0" presId="urn:microsoft.com/office/officeart/2005/8/layout/hList7"/>
    <dgm:cxn modelId="{543700E5-BAE7-4812-9680-98CB61DB6E1F}" type="presParOf" srcId="{CC9D9EBA-FBD0-4D5A-8BF8-4A5C800F8AA0}" destId="{7A3864F7-622B-4EB0-9021-9D874E7C2BEC}" srcOrd="1" destOrd="0" presId="urn:microsoft.com/office/officeart/2005/8/layout/hList7"/>
    <dgm:cxn modelId="{124EF22F-A593-4108-9313-C6B5587BE5E7}" type="presParOf" srcId="{7A3864F7-622B-4EB0-9021-9D874E7C2BEC}" destId="{ACEA9EBF-CBF1-4B75-AC9B-18EDF046D3C9}" srcOrd="0" destOrd="0" presId="urn:microsoft.com/office/officeart/2005/8/layout/hList7"/>
    <dgm:cxn modelId="{24620AEA-A44F-4B26-A8A8-68973CA97E3D}" type="presParOf" srcId="{ACEA9EBF-CBF1-4B75-AC9B-18EDF046D3C9}" destId="{17CD9237-AD27-4EF6-9AC9-23754CDB7484}" srcOrd="0" destOrd="0" presId="urn:microsoft.com/office/officeart/2005/8/layout/hList7"/>
    <dgm:cxn modelId="{9F73BBCC-8BE7-4C98-8113-F8EF8F1FD99A}" type="presParOf" srcId="{ACEA9EBF-CBF1-4B75-AC9B-18EDF046D3C9}" destId="{782E6C52-F28F-4EAC-827D-3944A5FE5B33}" srcOrd="1" destOrd="0" presId="urn:microsoft.com/office/officeart/2005/8/layout/hList7"/>
    <dgm:cxn modelId="{9BD3AFB1-DA43-4702-ABAC-9165F08CEF53}" type="presParOf" srcId="{ACEA9EBF-CBF1-4B75-AC9B-18EDF046D3C9}" destId="{4D4BD55E-D270-42D4-AD1D-2861837B72D0}" srcOrd="2" destOrd="0" presId="urn:microsoft.com/office/officeart/2005/8/layout/hList7"/>
    <dgm:cxn modelId="{16783EDB-5EBA-4982-9522-4B302EBBABEC}" type="presParOf" srcId="{ACEA9EBF-CBF1-4B75-AC9B-18EDF046D3C9}" destId="{D7FD436C-A54C-4F31-841C-03550852CB0E}" srcOrd="3" destOrd="0" presId="urn:microsoft.com/office/officeart/2005/8/layout/hList7"/>
    <dgm:cxn modelId="{4A485B5B-B28B-4DE7-A8F7-E075DED13E34}" type="presParOf" srcId="{7A3864F7-622B-4EB0-9021-9D874E7C2BEC}" destId="{F392B754-EE0F-4576-A82F-819EB03CA172}" srcOrd="1" destOrd="0" presId="urn:microsoft.com/office/officeart/2005/8/layout/hList7"/>
    <dgm:cxn modelId="{A01C95CD-AC0F-4128-B52D-E36912EC9168}" type="presParOf" srcId="{7A3864F7-622B-4EB0-9021-9D874E7C2BEC}" destId="{645410C2-401E-49AD-81CC-BC1A117FEDC7}" srcOrd="2" destOrd="0" presId="urn:microsoft.com/office/officeart/2005/8/layout/hList7"/>
    <dgm:cxn modelId="{D4A4FE7C-5E8F-4D9F-BC7B-2C0DF6617E24}" type="presParOf" srcId="{645410C2-401E-49AD-81CC-BC1A117FEDC7}" destId="{7091849E-EEDF-4C3D-A4A3-2256E87A2C9B}" srcOrd="0" destOrd="0" presId="urn:microsoft.com/office/officeart/2005/8/layout/hList7"/>
    <dgm:cxn modelId="{0A62608B-E56F-4BCD-B530-242CAA6806B1}" type="presParOf" srcId="{645410C2-401E-49AD-81CC-BC1A117FEDC7}" destId="{B0F94F9E-DBEB-437C-ABA3-F4E1D0DDFE51}" srcOrd="1" destOrd="0" presId="urn:microsoft.com/office/officeart/2005/8/layout/hList7"/>
    <dgm:cxn modelId="{B9DF557A-1A8F-44FE-8DD6-B033D6B27DA6}" type="presParOf" srcId="{645410C2-401E-49AD-81CC-BC1A117FEDC7}" destId="{4C195ED3-A3FA-4A7A-8D7C-29606A4826A0}" srcOrd="2" destOrd="0" presId="urn:microsoft.com/office/officeart/2005/8/layout/hList7"/>
    <dgm:cxn modelId="{BAA5BA8D-7F71-4E91-AFE1-CE62C9B7DDEA}" type="presParOf" srcId="{645410C2-401E-49AD-81CC-BC1A117FEDC7}" destId="{315D04C3-5D31-4B03-B9EC-B36E9F4F4692}" srcOrd="3" destOrd="0" presId="urn:microsoft.com/office/officeart/2005/8/layout/hList7"/>
    <dgm:cxn modelId="{12B8C3F6-EFB6-4C3F-920C-71CB604B59F1}" type="presParOf" srcId="{7A3864F7-622B-4EB0-9021-9D874E7C2BEC}" destId="{3B2DB75B-4870-4B4B-8FF8-E44B1052A416}" srcOrd="3" destOrd="0" presId="urn:microsoft.com/office/officeart/2005/8/layout/hList7"/>
    <dgm:cxn modelId="{F1EC11BF-6EE5-4259-AFE5-CB3620E8E9B1}" type="presParOf" srcId="{7A3864F7-622B-4EB0-9021-9D874E7C2BEC}" destId="{DC9BAA9D-3098-46E6-8655-50990311E33F}" srcOrd="4" destOrd="0" presId="urn:microsoft.com/office/officeart/2005/8/layout/hList7"/>
    <dgm:cxn modelId="{0BC5BBC0-C6EF-43AC-9647-00726EC56653}" type="presParOf" srcId="{DC9BAA9D-3098-46E6-8655-50990311E33F}" destId="{77986AA2-1DE9-4A63-8828-471265CC2E36}" srcOrd="0" destOrd="0" presId="urn:microsoft.com/office/officeart/2005/8/layout/hList7"/>
    <dgm:cxn modelId="{40F3B2EF-E79B-407E-B640-0B73CE52D392}" type="presParOf" srcId="{DC9BAA9D-3098-46E6-8655-50990311E33F}" destId="{07E0D47E-44A1-4030-B588-489AFFA9F5B3}" srcOrd="1" destOrd="0" presId="urn:microsoft.com/office/officeart/2005/8/layout/hList7"/>
    <dgm:cxn modelId="{185E3163-4940-4C41-BD68-E34B2B14BC23}" type="presParOf" srcId="{DC9BAA9D-3098-46E6-8655-50990311E33F}" destId="{A48AB000-8C21-4C6F-82B3-850929814CCE}" srcOrd="2" destOrd="0" presId="urn:microsoft.com/office/officeart/2005/8/layout/hList7"/>
    <dgm:cxn modelId="{721462D0-CB0E-4CC3-ABCE-562FDCCBDAB3}" type="presParOf" srcId="{DC9BAA9D-3098-46E6-8655-50990311E33F}" destId="{3FAD83D9-AF46-4344-9EC2-732A7C7564C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D5197BE-C4C2-4D08-98D2-8F7943D59BB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9A41A98B-D2CF-4DAD-833A-9D43748F0ADD}">
      <dgm:prSet phldrT="[Testo]" custT="1"/>
      <dgm:spPr>
        <a:solidFill>
          <a:srgbClr val="46637D"/>
        </a:solidFill>
      </dgm:spPr>
      <dgm:t>
        <a:bodyPr/>
        <a:lstStyle/>
        <a:p>
          <a:pPr>
            <a:buNone/>
          </a:pPr>
          <a:r>
            <a:rPr lang="it-IT" altLang="it-IT" sz="2400" dirty="0">
              <a:latin typeface="Abadi" panose="020B0604020104020204" pitchFamily="34" charset="0"/>
              <a:cs typeface="Tahoma" panose="020B0604030504040204" pitchFamily="34" charset="0"/>
            </a:rPr>
            <a:t>Riguarda la percezione del soggetto sulla causalità degli eventi. </a:t>
          </a:r>
          <a:endParaRPr lang="it-IT" sz="2400" dirty="0">
            <a:latin typeface="Abadi" panose="020B0604020104020204" pitchFamily="34" charset="0"/>
          </a:endParaRPr>
        </a:p>
      </dgm:t>
    </dgm:pt>
    <dgm:pt modelId="{03EF8EEC-4BFE-4B52-A698-3BC9149A4A80}" type="parTrans" cxnId="{27FDF07E-B810-44BB-A283-B2AC0E66E2AD}">
      <dgm:prSet/>
      <dgm:spPr/>
      <dgm:t>
        <a:bodyPr/>
        <a:lstStyle/>
        <a:p>
          <a:endParaRPr lang="it-IT" sz="2400">
            <a:latin typeface="Abadi" panose="020B0604020104020204" pitchFamily="34" charset="0"/>
          </a:endParaRPr>
        </a:p>
      </dgm:t>
    </dgm:pt>
    <dgm:pt modelId="{BA97714C-18BC-4013-A222-C50346141980}" type="sibTrans" cxnId="{27FDF07E-B810-44BB-A283-B2AC0E66E2AD}">
      <dgm:prSet/>
      <dgm:spPr/>
      <dgm:t>
        <a:bodyPr/>
        <a:lstStyle/>
        <a:p>
          <a:endParaRPr lang="it-IT" sz="2400">
            <a:latin typeface="Abadi" panose="020B0604020104020204" pitchFamily="34" charset="0"/>
          </a:endParaRPr>
        </a:p>
      </dgm:t>
    </dgm:pt>
    <dgm:pt modelId="{27661AAA-1A95-4769-BE35-510C27B83552}">
      <dgm:prSet custT="1"/>
      <dgm:spPr/>
      <dgm:t>
        <a:bodyPr/>
        <a:lstStyle/>
        <a:p>
          <a:r>
            <a:rPr lang="it-IT" altLang="it-IT" sz="2400" dirty="0">
              <a:latin typeface="Abadi" panose="020B0604020104020204" pitchFamily="34" charset="0"/>
              <a:cs typeface="Tahoma" panose="020B0604030504040204" pitchFamily="34" charset="0"/>
            </a:rPr>
            <a:t>Emerge come conseguenza del bisogno di comprendere il mondo e di percepire di avere il controllo degli eventi, cosa che accresce la fiducia in sé, l’autostima.</a:t>
          </a:r>
        </a:p>
      </dgm:t>
    </dgm:pt>
    <dgm:pt modelId="{363B3776-C932-4B15-8BDA-2870C181ECB0}" type="parTrans" cxnId="{0959C2CD-C84B-46B8-9853-FE7A676F4B3E}">
      <dgm:prSet/>
      <dgm:spPr/>
      <dgm:t>
        <a:bodyPr/>
        <a:lstStyle/>
        <a:p>
          <a:endParaRPr lang="it-IT" sz="2400">
            <a:latin typeface="Abadi" panose="020B0604020104020204" pitchFamily="34" charset="0"/>
          </a:endParaRPr>
        </a:p>
      </dgm:t>
    </dgm:pt>
    <dgm:pt modelId="{E982DC22-17BB-41A2-AD46-AF480D90D4C2}" type="sibTrans" cxnId="{0959C2CD-C84B-46B8-9853-FE7A676F4B3E}">
      <dgm:prSet/>
      <dgm:spPr/>
      <dgm:t>
        <a:bodyPr/>
        <a:lstStyle/>
        <a:p>
          <a:endParaRPr lang="it-IT" sz="2400">
            <a:latin typeface="Abadi" panose="020B0604020104020204" pitchFamily="34" charset="0"/>
          </a:endParaRPr>
        </a:p>
      </dgm:t>
    </dgm:pt>
    <dgm:pt modelId="{2A17BF6A-2080-4C74-8A9C-FA3BA74D4F8C}">
      <dgm:prSet custT="1"/>
      <dgm:spPr>
        <a:solidFill>
          <a:srgbClr val="6F91AA"/>
        </a:solidFill>
      </dgm:spPr>
      <dgm:t>
        <a:bodyPr/>
        <a:lstStyle/>
        <a:p>
          <a:r>
            <a:rPr lang="it-IT" altLang="it-IT" sz="2400" dirty="0">
              <a:latin typeface="Abadi" panose="020B0604020104020204" pitchFamily="34" charset="0"/>
              <a:cs typeface="Tahoma" panose="020B0604030504040204" pitchFamily="34" charset="0"/>
            </a:rPr>
            <a:t>Le attribuzioni causali, in ambito scolastico, influenzano le prestazioni, la persistenza, la scelta del compito, le emozioni (orgoglio, senso di colpa…) e le aspettative degli studenti. </a:t>
          </a:r>
        </a:p>
      </dgm:t>
    </dgm:pt>
    <dgm:pt modelId="{9DD4893A-ED7B-4DA8-9C71-BF38258E43CD}" type="parTrans" cxnId="{33F48B98-8E2A-41AD-8432-572E2A6723BF}">
      <dgm:prSet/>
      <dgm:spPr/>
      <dgm:t>
        <a:bodyPr/>
        <a:lstStyle/>
        <a:p>
          <a:endParaRPr lang="it-IT" sz="2400">
            <a:latin typeface="Abadi" panose="020B0604020104020204" pitchFamily="34" charset="0"/>
          </a:endParaRPr>
        </a:p>
      </dgm:t>
    </dgm:pt>
    <dgm:pt modelId="{ED100983-001F-476E-8FFB-6ED758640A8B}" type="sibTrans" cxnId="{33F48B98-8E2A-41AD-8432-572E2A6723BF}">
      <dgm:prSet/>
      <dgm:spPr/>
      <dgm:t>
        <a:bodyPr/>
        <a:lstStyle/>
        <a:p>
          <a:endParaRPr lang="it-IT" sz="2400">
            <a:latin typeface="Abadi" panose="020B0604020104020204" pitchFamily="34" charset="0"/>
          </a:endParaRPr>
        </a:p>
      </dgm:t>
    </dgm:pt>
    <dgm:pt modelId="{B9EB4170-4DA8-4C01-8B08-F14F61651C95}" type="pres">
      <dgm:prSet presAssocID="{ED5197BE-C4C2-4D08-98D2-8F7943D59BBB}" presName="linear" presStyleCnt="0">
        <dgm:presLayoutVars>
          <dgm:animLvl val="lvl"/>
          <dgm:resizeHandles val="exact"/>
        </dgm:presLayoutVars>
      </dgm:prSet>
      <dgm:spPr/>
    </dgm:pt>
    <dgm:pt modelId="{0AF25607-C3DA-4EFB-913F-D9693CF40C0B}" type="pres">
      <dgm:prSet presAssocID="{9A41A98B-D2CF-4DAD-833A-9D43748F0ADD}" presName="parentText" presStyleLbl="node1" presStyleIdx="0" presStyleCnt="2" custLinFactNeighborX="93" custLinFactNeighborY="-9134">
        <dgm:presLayoutVars>
          <dgm:chMax val="0"/>
          <dgm:bulletEnabled val="1"/>
        </dgm:presLayoutVars>
      </dgm:prSet>
      <dgm:spPr/>
    </dgm:pt>
    <dgm:pt modelId="{78B1B3E1-9735-4CEB-924E-965B2942FF41}" type="pres">
      <dgm:prSet presAssocID="{9A41A98B-D2CF-4DAD-833A-9D43748F0ADD}" presName="childText" presStyleLbl="revTx" presStyleIdx="0" presStyleCnt="1">
        <dgm:presLayoutVars>
          <dgm:bulletEnabled val="1"/>
        </dgm:presLayoutVars>
      </dgm:prSet>
      <dgm:spPr/>
    </dgm:pt>
    <dgm:pt modelId="{E1BE0E5D-E867-43C6-A025-59B9A6E7AA4E}" type="pres">
      <dgm:prSet presAssocID="{2A17BF6A-2080-4C74-8A9C-FA3BA74D4F8C}" presName="parentText" presStyleLbl="node1" presStyleIdx="1" presStyleCnt="2" custLinFactNeighborX="93" custLinFactNeighborY="9134">
        <dgm:presLayoutVars>
          <dgm:chMax val="0"/>
          <dgm:bulletEnabled val="1"/>
        </dgm:presLayoutVars>
      </dgm:prSet>
      <dgm:spPr/>
    </dgm:pt>
  </dgm:ptLst>
  <dgm:cxnLst>
    <dgm:cxn modelId="{9BEB511F-6FD0-4459-AD22-D00A01291F08}" type="presOf" srcId="{27661AAA-1A95-4769-BE35-510C27B83552}" destId="{78B1B3E1-9735-4CEB-924E-965B2942FF41}" srcOrd="0" destOrd="0" presId="urn:microsoft.com/office/officeart/2005/8/layout/vList2"/>
    <dgm:cxn modelId="{F62E9224-2299-4C50-B8EB-45B612681379}" type="presOf" srcId="{9A41A98B-D2CF-4DAD-833A-9D43748F0ADD}" destId="{0AF25607-C3DA-4EFB-913F-D9693CF40C0B}" srcOrd="0" destOrd="0" presId="urn:microsoft.com/office/officeart/2005/8/layout/vList2"/>
    <dgm:cxn modelId="{24436537-C536-458D-A5C3-D754AD2B355D}" type="presOf" srcId="{ED5197BE-C4C2-4D08-98D2-8F7943D59BBB}" destId="{B9EB4170-4DA8-4C01-8B08-F14F61651C95}" srcOrd="0" destOrd="0" presId="urn:microsoft.com/office/officeart/2005/8/layout/vList2"/>
    <dgm:cxn modelId="{27FDF07E-B810-44BB-A283-B2AC0E66E2AD}" srcId="{ED5197BE-C4C2-4D08-98D2-8F7943D59BBB}" destId="{9A41A98B-D2CF-4DAD-833A-9D43748F0ADD}" srcOrd="0" destOrd="0" parTransId="{03EF8EEC-4BFE-4B52-A698-3BC9149A4A80}" sibTransId="{BA97714C-18BC-4013-A222-C50346141980}"/>
    <dgm:cxn modelId="{33F48B98-8E2A-41AD-8432-572E2A6723BF}" srcId="{ED5197BE-C4C2-4D08-98D2-8F7943D59BBB}" destId="{2A17BF6A-2080-4C74-8A9C-FA3BA74D4F8C}" srcOrd="1" destOrd="0" parTransId="{9DD4893A-ED7B-4DA8-9C71-BF38258E43CD}" sibTransId="{ED100983-001F-476E-8FFB-6ED758640A8B}"/>
    <dgm:cxn modelId="{0959C2CD-C84B-46B8-9853-FE7A676F4B3E}" srcId="{9A41A98B-D2CF-4DAD-833A-9D43748F0ADD}" destId="{27661AAA-1A95-4769-BE35-510C27B83552}" srcOrd="0" destOrd="0" parTransId="{363B3776-C932-4B15-8BDA-2870C181ECB0}" sibTransId="{E982DC22-17BB-41A2-AD46-AF480D90D4C2}"/>
    <dgm:cxn modelId="{4F62C7F6-1089-4A2C-8476-18B74BA0216B}" type="presOf" srcId="{2A17BF6A-2080-4C74-8A9C-FA3BA74D4F8C}" destId="{E1BE0E5D-E867-43C6-A025-59B9A6E7AA4E}" srcOrd="0" destOrd="0" presId="urn:microsoft.com/office/officeart/2005/8/layout/vList2"/>
    <dgm:cxn modelId="{AEA28DC5-CAA5-48FC-B637-EC4A022E60F8}" type="presParOf" srcId="{B9EB4170-4DA8-4C01-8B08-F14F61651C95}" destId="{0AF25607-C3DA-4EFB-913F-D9693CF40C0B}" srcOrd="0" destOrd="0" presId="urn:microsoft.com/office/officeart/2005/8/layout/vList2"/>
    <dgm:cxn modelId="{3D38223D-FD4C-450C-B2D7-1A56E2CA4CBB}" type="presParOf" srcId="{B9EB4170-4DA8-4C01-8B08-F14F61651C95}" destId="{78B1B3E1-9735-4CEB-924E-965B2942FF41}" srcOrd="1" destOrd="0" presId="urn:microsoft.com/office/officeart/2005/8/layout/vList2"/>
    <dgm:cxn modelId="{F7F5476B-C4ED-4A83-990D-658D2E9F0B30}" type="presParOf" srcId="{B9EB4170-4DA8-4C01-8B08-F14F61651C95}" destId="{E1BE0E5D-E867-43C6-A025-59B9A6E7AA4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121870C-126F-416F-8709-A34BCFA68AEB}" type="doc">
      <dgm:prSet loTypeId="urn:microsoft.com/office/officeart/2005/8/layout/vList3" loCatId="picture" qsTypeId="urn:microsoft.com/office/officeart/2005/8/quickstyle/simple1" qsCatId="simple" csTypeId="urn:microsoft.com/office/officeart/2005/8/colors/accent4_2" csCatId="accent4" phldr="1"/>
      <dgm:spPr/>
      <dgm:t>
        <a:bodyPr/>
        <a:lstStyle/>
        <a:p>
          <a:endParaRPr lang="it-IT"/>
        </a:p>
      </dgm:t>
    </dgm:pt>
    <dgm:pt modelId="{4F34A449-46C6-4DB8-BB58-01B9DAE90A8A}">
      <dgm:prSet phldrT="[Testo]" custT="1"/>
      <dgm:spPr>
        <a:solidFill>
          <a:srgbClr val="A4CDE4"/>
        </a:solidFill>
      </dgm:spPr>
      <dgm:t>
        <a:bodyPr/>
        <a:lstStyle/>
        <a:p>
          <a:r>
            <a:rPr lang="it-IT" sz="2400" b="1" kern="1200" dirty="0">
              <a:solidFill>
                <a:schemeClr val="tx1"/>
              </a:solidFill>
              <a:latin typeface="Abadi" panose="020B0604020104020204" pitchFamily="34" charset="0"/>
            </a:rPr>
            <a:t>OBIETTIVO DI PADRONANZA</a:t>
          </a:r>
        </a:p>
      </dgm:t>
    </dgm:pt>
    <dgm:pt modelId="{954872A9-FDFA-4E90-832E-6D2B1D90DF5E}" type="parTrans" cxnId="{C0CB0E90-B044-49CD-9B93-8FD5A0321828}">
      <dgm:prSet/>
      <dgm:spPr/>
      <dgm:t>
        <a:bodyPr/>
        <a:lstStyle/>
        <a:p>
          <a:endParaRPr lang="it-IT" sz="2400">
            <a:latin typeface="Abadi" panose="020B0604020104020204" pitchFamily="34" charset="0"/>
          </a:endParaRPr>
        </a:p>
      </dgm:t>
    </dgm:pt>
    <dgm:pt modelId="{7DC483CB-D0C6-46A0-B940-28DDC5F9EB50}" type="sibTrans" cxnId="{C0CB0E90-B044-49CD-9B93-8FD5A0321828}">
      <dgm:prSet/>
      <dgm:spPr/>
      <dgm:t>
        <a:bodyPr/>
        <a:lstStyle/>
        <a:p>
          <a:endParaRPr lang="it-IT" sz="2400">
            <a:latin typeface="Abadi" panose="020B0604020104020204" pitchFamily="34" charset="0"/>
          </a:endParaRPr>
        </a:p>
      </dgm:t>
    </dgm:pt>
    <dgm:pt modelId="{A1009F82-F7F3-4DA8-A6CA-30327EF9CC1E}">
      <dgm:prSet phldrT="[Testo]" custT="1"/>
      <dgm:spPr>
        <a:solidFill>
          <a:srgbClr val="A4CDE4"/>
        </a:solidFill>
      </dgm:spPr>
      <dgm:t>
        <a:bodyPr anchor="ctr"/>
        <a:lstStyle/>
        <a:p>
          <a:pPr>
            <a:buFontTx/>
            <a:buNone/>
          </a:pPr>
          <a:r>
            <a:rPr lang="it-IT" altLang="it-IT" sz="2400" kern="1200" dirty="0">
              <a:solidFill>
                <a:schemeClr val="tx1"/>
              </a:solidFill>
              <a:effectLst/>
              <a:latin typeface="Abadi" panose="020B0604020104020204" pitchFamily="34" charset="0"/>
              <a:ea typeface="+mn-ea"/>
              <a:cs typeface="+mn-cs"/>
            </a:rPr>
            <a:t>Motivazione a capire ciò che si fa e ad apprendere.</a:t>
          </a:r>
          <a:endParaRPr lang="it-IT" sz="2400" kern="1200" dirty="0">
            <a:solidFill>
              <a:schemeClr val="tx1"/>
            </a:solidFill>
            <a:effectLst/>
            <a:latin typeface="Abadi" panose="020B0604020104020204" pitchFamily="34" charset="0"/>
            <a:ea typeface="+mn-ea"/>
            <a:cs typeface="+mn-cs"/>
          </a:endParaRPr>
        </a:p>
      </dgm:t>
    </dgm:pt>
    <dgm:pt modelId="{B3D14372-3202-479F-98D7-B3384EB31BFD}" type="parTrans" cxnId="{716E0154-640F-42BB-816B-D75505B38120}">
      <dgm:prSet/>
      <dgm:spPr/>
      <dgm:t>
        <a:bodyPr/>
        <a:lstStyle/>
        <a:p>
          <a:endParaRPr lang="it-IT" sz="2400">
            <a:latin typeface="Abadi" panose="020B0604020104020204" pitchFamily="34" charset="0"/>
          </a:endParaRPr>
        </a:p>
      </dgm:t>
    </dgm:pt>
    <dgm:pt modelId="{CCD5DBFE-312B-4977-830D-E376CF474EE4}" type="sibTrans" cxnId="{716E0154-640F-42BB-816B-D75505B38120}">
      <dgm:prSet/>
      <dgm:spPr/>
      <dgm:t>
        <a:bodyPr/>
        <a:lstStyle/>
        <a:p>
          <a:endParaRPr lang="it-IT" sz="2400">
            <a:latin typeface="Abadi" panose="020B0604020104020204" pitchFamily="34" charset="0"/>
          </a:endParaRPr>
        </a:p>
      </dgm:t>
    </dgm:pt>
    <dgm:pt modelId="{0348A52F-76AD-4925-A55E-0E4A02929776}">
      <dgm:prSet phldrT="[Testo]" custT="1"/>
      <dgm:spPr>
        <a:solidFill>
          <a:srgbClr val="6F91AA"/>
        </a:solidFill>
      </dgm:spPr>
      <dgm:t>
        <a:bodyPr/>
        <a:lstStyle/>
        <a:p>
          <a:r>
            <a:rPr lang="it-IT" sz="2400" b="1" dirty="0">
              <a:solidFill>
                <a:schemeClr val="tx1"/>
              </a:solidFill>
              <a:latin typeface="Abadi" panose="020B0604020104020204" pitchFamily="34" charset="0"/>
            </a:rPr>
            <a:t>OBIETTIVO DI PRESTAZIONE</a:t>
          </a:r>
        </a:p>
      </dgm:t>
    </dgm:pt>
    <dgm:pt modelId="{1F9A7692-DAFB-4081-9F60-D9925DB07833}" type="parTrans" cxnId="{62D5F274-BA62-49D4-BBD8-3AE058BE5DFD}">
      <dgm:prSet/>
      <dgm:spPr/>
      <dgm:t>
        <a:bodyPr/>
        <a:lstStyle/>
        <a:p>
          <a:endParaRPr lang="it-IT" sz="2400">
            <a:latin typeface="Abadi" panose="020B0604020104020204" pitchFamily="34" charset="0"/>
          </a:endParaRPr>
        </a:p>
      </dgm:t>
    </dgm:pt>
    <dgm:pt modelId="{80D69F35-A751-4E22-90BF-D2516029A803}" type="sibTrans" cxnId="{62D5F274-BA62-49D4-BBD8-3AE058BE5DFD}">
      <dgm:prSet/>
      <dgm:spPr/>
      <dgm:t>
        <a:bodyPr/>
        <a:lstStyle/>
        <a:p>
          <a:endParaRPr lang="it-IT" sz="2400">
            <a:latin typeface="Abadi" panose="020B0604020104020204" pitchFamily="34" charset="0"/>
          </a:endParaRPr>
        </a:p>
      </dgm:t>
    </dgm:pt>
    <dgm:pt modelId="{DC10EBF8-9F34-4706-9802-FA4563A65037}">
      <dgm:prSet phldrT="[Testo]" custT="1"/>
      <dgm:spPr>
        <a:solidFill>
          <a:srgbClr val="6F91AA"/>
        </a:solidFill>
      </dgm:spPr>
      <dgm:t>
        <a:bodyPr anchor="ctr"/>
        <a:lstStyle/>
        <a:p>
          <a:pPr>
            <a:buFontTx/>
            <a:buNone/>
          </a:pPr>
          <a:r>
            <a:rPr lang="it-IT" altLang="en-US" sz="2400" dirty="0">
              <a:solidFill>
                <a:schemeClr val="tx1"/>
              </a:solidFill>
              <a:effectLst/>
              <a:latin typeface="Abadi" panose="020B0604020104020204" pitchFamily="34" charset="0"/>
            </a:rPr>
            <a:t>Motivazione a dimostrare la propria abilità.</a:t>
          </a:r>
          <a:endParaRPr lang="it-IT" sz="2400" dirty="0">
            <a:solidFill>
              <a:schemeClr val="tx1"/>
            </a:solidFill>
            <a:effectLst/>
            <a:latin typeface="Abadi" panose="020B0604020104020204" pitchFamily="34" charset="0"/>
          </a:endParaRPr>
        </a:p>
      </dgm:t>
    </dgm:pt>
    <dgm:pt modelId="{C544EAEE-B8FE-41EB-99CF-42FC949E9492}" type="parTrans" cxnId="{A2706548-B4D2-4C58-9F5F-2D1BB3B5D20B}">
      <dgm:prSet/>
      <dgm:spPr/>
      <dgm:t>
        <a:bodyPr/>
        <a:lstStyle/>
        <a:p>
          <a:endParaRPr lang="it-IT" sz="2400">
            <a:latin typeface="Abadi" panose="020B0604020104020204" pitchFamily="34" charset="0"/>
          </a:endParaRPr>
        </a:p>
      </dgm:t>
    </dgm:pt>
    <dgm:pt modelId="{7868E4A2-31AE-4D68-9F5D-21BA160F752F}" type="sibTrans" cxnId="{A2706548-B4D2-4C58-9F5F-2D1BB3B5D20B}">
      <dgm:prSet/>
      <dgm:spPr/>
      <dgm:t>
        <a:bodyPr/>
        <a:lstStyle/>
        <a:p>
          <a:endParaRPr lang="it-IT" sz="2400">
            <a:latin typeface="Abadi" panose="020B0604020104020204" pitchFamily="34" charset="0"/>
          </a:endParaRPr>
        </a:p>
      </dgm:t>
    </dgm:pt>
    <dgm:pt modelId="{F63A72A1-34DC-4A20-8D80-D20BBCFB1902}">
      <dgm:prSet phldrT="[Testo]" custT="1"/>
      <dgm:spPr>
        <a:solidFill>
          <a:srgbClr val="A4CDE4"/>
        </a:solidFill>
      </dgm:spPr>
      <dgm:t>
        <a:bodyPr anchor="ctr"/>
        <a:lstStyle/>
        <a:p>
          <a:pPr>
            <a:buFontTx/>
            <a:buNone/>
          </a:pPr>
          <a:r>
            <a:rPr lang="it-IT" sz="2400" kern="1200" dirty="0">
              <a:solidFill>
                <a:schemeClr val="tx1"/>
              </a:solidFill>
              <a:effectLst/>
              <a:latin typeface="Abadi" panose="020B0604020104020204" pitchFamily="34" charset="0"/>
              <a:ea typeface="+mn-ea"/>
              <a:cs typeface="+mn-cs"/>
            </a:rPr>
            <a:t>Studio per imparare. </a:t>
          </a:r>
        </a:p>
      </dgm:t>
    </dgm:pt>
    <dgm:pt modelId="{B96BE48C-9AB6-4983-9195-DE6B0FDF9AC5}" type="parTrans" cxnId="{155C39E5-0F8E-4899-A753-E5638209B821}">
      <dgm:prSet/>
      <dgm:spPr/>
      <dgm:t>
        <a:bodyPr/>
        <a:lstStyle/>
        <a:p>
          <a:endParaRPr lang="it-IT"/>
        </a:p>
      </dgm:t>
    </dgm:pt>
    <dgm:pt modelId="{C49513A0-C9AF-4E38-BBF8-A8E2F2649625}" type="sibTrans" cxnId="{155C39E5-0F8E-4899-A753-E5638209B821}">
      <dgm:prSet/>
      <dgm:spPr/>
      <dgm:t>
        <a:bodyPr/>
        <a:lstStyle/>
        <a:p>
          <a:endParaRPr lang="it-IT"/>
        </a:p>
      </dgm:t>
    </dgm:pt>
    <dgm:pt modelId="{67757F67-F84E-4B6E-A996-C96554968C01}">
      <dgm:prSet phldrT="[Testo]" custT="1"/>
      <dgm:spPr>
        <a:solidFill>
          <a:srgbClr val="6F91AA"/>
        </a:solidFill>
      </dgm:spPr>
      <dgm:t>
        <a:bodyPr anchor="ctr"/>
        <a:lstStyle/>
        <a:p>
          <a:pPr>
            <a:buFontTx/>
            <a:buNone/>
          </a:pPr>
          <a:r>
            <a:rPr lang="it-IT" altLang="en-US" sz="2400" dirty="0">
              <a:solidFill>
                <a:schemeClr val="tx1"/>
              </a:solidFill>
              <a:effectLst/>
              <a:latin typeface="Abadi" panose="020B0604020104020204" pitchFamily="34" charset="0"/>
            </a:rPr>
            <a:t>Studio per dimostrare che sono bravo. </a:t>
          </a:r>
          <a:endParaRPr lang="it-IT" sz="2400" dirty="0">
            <a:solidFill>
              <a:schemeClr val="tx1"/>
            </a:solidFill>
            <a:effectLst/>
            <a:latin typeface="Abadi" panose="020B0604020104020204" pitchFamily="34" charset="0"/>
          </a:endParaRPr>
        </a:p>
      </dgm:t>
    </dgm:pt>
    <dgm:pt modelId="{3E69D445-AF22-46F6-B7D1-AA1392FB95F5}" type="parTrans" cxnId="{A63D0921-04A5-4030-B081-391F7384B318}">
      <dgm:prSet/>
      <dgm:spPr/>
      <dgm:t>
        <a:bodyPr/>
        <a:lstStyle/>
        <a:p>
          <a:endParaRPr lang="it-IT"/>
        </a:p>
      </dgm:t>
    </dgm:pt>
    <dgm:pt modelId="{827DC61E-CBEC-4CFE-9832-B423B42F8F29}" type="sibTrans" cxnId="{A63D0921-04A5-4030-B081-391F7384B318}">
      <dgm:prSet/>
      <dgm:spPr/>
      <dgm:t>
        <a:bodyPr/>
        <a:lstStyle/>
        <a:p>
          <a:endParaRPr lang="it-IT"/>
        </a:p>
      </dgm:t>
    </dgm:pt>
    <dgm:pt modelId="{7726E0B2-E7AB-4D9A-A225-5EBAE9092251}" type="pres">
      <dgm:prSet presAssocID="{9121870C-126F-416F-8709-A34BCFA68AEB}" presName="linearFlow" presStyleCnt="0">
        <dgm:presLayoutVars>
          <dgm:dir/>
          <dgm:resizeHandles val="exact"/>
        </dgm:presLayoutVars>
      </dgm:prSet>
      <dgm:spPr/>
    </dgm:pt>
    <dgm:pt modelId="{38555EF1-3991-472F-A8FE-0D9746B7FA00}" type="pres">
      <dgm:prSet presAssocID="{4F34A449-46C6-4DB8-BB58-01B9DAE90A8A}" presName="composite" presStyleCnt="0"/>
      <dgm:spPr/>
    </dgm:pt>
    <dgm:pt modelId="{51E15213-9487-4A28-ADA7-EA5E5991E39B}" type="pres">
      <dgm:prSet presAssocID="{4F34A449-46C6-4DB8-BB58-01B9DAE90A8A}" presName="imgShp" presStyleLbl="fgImgPlace1" presStyleIdx="0" presStyleCnt="2" custLinFactNeighborX="-50896" custLinFactNeighborY="-2036"/>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ona idea con riempimento a tinta unita"/>
        </a:ext>
      </dgm:extLst>
    </dgm:pt>
    <dgm:pt modelId="{0E8F2756-CDDC-4D6F-9384-012E87809AC9}" type="pres">
      <dgm:prSet presAssocID="{4F34A449-46C6-4DB8-BB58-01B9DAE90A8A}" presName="txShp" presStyleLbl="node1" presStyleIdx="0" presStyleCnt="2" custScaleX="119041" custLinFactNeighborX="8492" custLinFactNeighborY="666">
        <dgm:presLayoutVars>
          <dgm:bulletEnabled val="1"/>
        </dgm:presLayoutVars>
      </dgm:prSet>
      <dgm:spPr/>
    </dgm:pt>
    <dgm:pt modelId="{9062E6AF-6E0B-40B5-9941-57A8C249DC3C}" type="pres">
      <dgm:prSet presAssocID="{7DC483CB-D0C6-46A0-B940-28DDC5F9EB50}" presName="spacing" presStyleCnt="0"/>
      <dgm:spPr/>
    </dgm:pt>
    <dgm:pt modelId="{4334AC9A-DAC2-43CC-9BCE-404568EB25B5}" type="pres">
      <dgm:prSet presAssocID="{0348A52F-76AD-4925-A55E-0E4A02929776}" presName="composite" presStyleCnt="0"/>
      <dgm:spPr/>
    </dgm:pt>
    <dgm:pt modelId="{F9633313-1787-4992-B246-5E81C9C618D5}" type="pres">
      <dgm:prSet presAssocID="{0348A52F-76AD-4925-A55E-0E4A02929776}" presName="imgShp" presStyleLbl="fgImgPlace1" presStyleIdx="1" presStyleCnt="2" custLinFactNeighborX="-58051" custLinFactNeighborY="-4739"/>
      <dgm:spPr>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daglia con riempimento a tinta unita"/>
        </a:ext>
      </dgm:extLst>
    </dgm:pt>
    <dgm:pt modelId="{9B31BE20-1488-4226-95CB-EF5DFB9BB853}" type="pres">
      <dgm:prSet presAssocID="{0348A52F-76AD-4925-A55E-0E4A02929776}" presName="txShp" presStyleLbl="node1" presStyleIdx="1" presStyleCnt="2" custScaleX="120184" custLinFactNeighborX="8100" custLinFactNeighborY="-3149">
        <dgm:presLayoutVars>
          <dgm:bulletEnabled val="1"/>
        </dgm:presLayoutVars>
      </dgm:prSet>
      <dgm:spPr/>
    </dgm:pt>
  </dgm:ptLst>
  <dgm:cxnLst>
    <dgm:cxn modelId="{A63D0921-04A5-4030-B081-391F7384B318}" srcId="{0348A52F-76AD-4925-A55E-0E4A02929776}" destId="{67757F67-F84E-4B6E-A996-C96554968C01}" srcOrd="1" destOrd="0" parTransId="{3E69D445-AF22-46F6-B7D1-AA1392FB95F5}" sibTransId="{827DC61E-CBEC-4CFE-9832-B423B42F8F29}"/>
    <dgm:cxn modelId="{7E81D75B-C984-4461-ABDD-E4F9B541B148}" type="presOf" srcId="{A1009F82-F7F3-4DA8-A6CA-30327EF9CC1E}" destId="{0E8F2756-CDDC-4D6F-9384-012E87809AC9}" srcOrd="0" destOrd="1" presId="urn:microsoft.com/office/officeart/2005/8/layout/vList3"/>
    <dgm:cxn modelId="{A2706548-B4D2-4C58-9F5F-2D1BB3B5D20B}" srcId="{0348A52F-76AD-4925-A55E-0E4A02929776}" destId="{DC10EBF8-9F34-4706-9802-FA4563A65037}" srcOrd="0" destOrd="0" parTransId="{C544EAEE-B8FE-41EB-99CF-42FC949E9492}" sibTransId="{7868E4A2-31AE-4D68-9F5D-21BA160F752F}"/>
    <dgm:cxn modelId="{716E0154-640F-42BB-816B-D75505B38120}" srcId="{4F34A449-46C6-4DB8-BB58-01B9DAE90A8A}" destId="{A1009F82-F7F3-4DA8-A6CA-30327EF9CC1E}" srcOrd="0" destOrd="0" parTransId="{B3D14372-3202-479F-98D7-B3384EB31BFD}" sibTransId="{CCD5DBFE-312B-4977-830D-E376CF474EE4}"/>
    <dgm:cxn modelId="{62D5F274-BA62-49D4-BBD8-3AE058BE5DFD}" srcId="{9121870C-126F-416F-8709-A34BCFA68AEB}" destId="{0348A52F-76AD-4925-A55E-0E4A02929776}" srcOrd="1" destOrd="0" parTransId="{1F9A7692-DAFB-4081-9F60-D9925DB07833}" sibTransId="{80D69F35-A751-4E22-90BF-D2516029A803}"/>
    <dgm:cxn modelId="{2C83E589-27E1-4628-9A58-186BA40DF569}" type="presOf" srcId="{4F34A449-46C6-4DB8-BB58-01B9DAE90A8A}" destId="{0E8F2756-CDDC-4D6F-9384-012E87809AC9}" srcOrd="0" destOrd="0" presId="urn:microsoft.com/office/officeart/2005/8/layout/vList3"/>
    <dgm:cxn modelId="{C0CB0E90-B044-49CD-9B93-8FD5A0321828}" srcId="{9121870C-126F-416F-8709-A34BCFA68AEB}" destId="{4F34A449-46C6-4DB8-BB58-01B9DAE90A8A}" srcOrd="0" destOrd="0" parTransId="{954872A9-FDFA-4E90-832E-6D2B1D90DF5E}" sibTransId="{7DC483CB-D0C6-46A0-B940-28DDC5F9EB50}"/>
    <dgm:cxn modelId="{9E28D7AC-903B-493A-B3B1-578797B8DF44}" type="presOf" srcId="{9121870C-126F-416F-8709-A34BCFA68AEB}" destId="{7726E0B2-E7AB-4D9A-A225-5EBAE9092251}" srcOrd="0" destOrd="0" presId="urn:microsoft.com/office/officeart/2005/8/layout/vList3"/>
    <dgm:cxn modelId="{DE5077CD-AB07-4ADD-BD49-8C5B14001E77}" type="presOf" srcId="{DC10EBF8-9F34-4706-9802-FA4563A65037}" destId="{9B31BE20-1488-4226-95CB-EF5DFB9BB853}" srcOrd="0" destOrd="1" presId="urn:microsoft.com/office/officeart/2005/8/layout/vList3"/>
    <dgm:cxn modelId="{7E8C99D6-69C6-4D08-898F-5AE4311A9DF7}" type="presOf" srcId="{67757F67-F84E-4B6E-A996-C96554968C01}" destId="{9B31BE20-1488-4226-95CB-EF5DFB9BB853}" srcOrd="0" destOrd="2" presId="urn:microsoft.com/office/officeart/2005/8/layout/vList3"/>
    <dgm:cxn modelId="{155C39E5-0F8E-4899-A753-E5638209B821}" srcId="{4F34A449-46C6-4DB8-BB58-01B9DAE90A8A}" destId="{F63A72A1-34DC-4A20-8D80-D20BBCFB1902}" srcOrd="1" destOrd="0" parTransId="{B96BE48C-9AB6-4983-9195-DE6B0FDF9AC5}" sibTransId="{C49513A0-C9AF-4E38-BBF8-A8E2F2649625}"/>
    <dgm:cxn modelId="{888A3EF5-EE73-4CC6-9869-66153BA579A3}" type="presOf" srcId="{0348A52F-76AD-4925-A55E-0E4A02929776}" destId="{9B31BE20-1488-4226-95CB-EF5DFB9BB853}" srcOrd="0" destOrd="0" presId="urn:microsoft.com/office/officeart/2005/8/layout/vList3"/>
    <dgm:cxn modelId="{EEDD91F8-7284-4A5D-9A66-1B6BA0234EE7}" type="presOf" srcId="{F63A72A1-34DC-4A20-8D80-D20BBCFB1902}" destId="{0E8F2756-CDDC-4D6F-9384-012E87809AC9}" srcOrd="0" destOrd="2" presId="urn:microsoft.com/office/officeart/2005/8/layout/vList3"/>
    <dgm:cxn modelId="{05463339-AB2C-491F-AF24-135C8BDE244C}" type="presParOf" srcId="{7726E0B2-E7AB-4D9A-A225-5EBAE9092251}" destId="{38555EF1-3991-472F-A8FE-0D9746B7FA00}" srcOrd="0" destOrd="0" presId="urn:microsoft.com/office/officeart/2005/8/layout/vList3"/>
    <dgm:cxn modelId="{28202B20-0823-4A61-A14E-838FAE7B7D76}" type="presParOf" srcId="{38555EF1-3991-472F-A8FE-0D9746B7FA00}" destId="{51E15213-9487-4A28-ADA7-EA5E5991E39B}" srcOrd="0" destOrd="0" presId="urn:microsoft.com/office/officeart/2005/8/layout/vList3"/>
    <dgm:cxn modelId="{42CB247F-3EB0-4ACC-B2D9-8959A7F36F53}" type="presParOf" srcId="{38555EF1-3991-472F-A8FE-0D9746B7FA00}" destId="{0E8F2756-CDDC-4D6F-9384-012E87809AC9}" srcOrd="1" destOrd="0" presId="urn:microsoft.com/office/officeart/2005/8/layout/vList3"/>
    <dgm:cxn modelId="{893CF404-3896-4291-A51A-F1BE7F8A7D2B}" type="presParOf" srcId="{7726E0B2-E7AB-4D9A-A225-5EBAE9092251}" destId="{9062E6AF-6E0B-40B5-9941-57A8C249DC3C}" srcOrd="1" destOrd="0" presId="urn:microsoft.com/office/officeart/2005/8/layout/vList3"/>
    <dgm:cxn modelId="{B5E3454C-8E67-450F-B7D4-74AEF33D4493}" type="presParOf" srcId="{7726E0B2-E7AB-4D9A-A225-5EBAE9092251}" destId="{4334AC9A-DAC2-43CC-9BCE-404568EB25B5}" srcOrd="2" destOrd="0" presId="urn:microsoft.com/office/officeart/2005/8/layout/vList3"/>
    <dgm:cxn modelId="{D7245A2E-1863-4CB6-8A43-2268D43B99CF}" type="presParOf" srcId="{4334AC9A-DAC2-43CC-9BCE-404568EB25B5}" destId="{F9633313-1787-4992-B246-5E81C9C618D5}" srcOrd="0" destOrd="0" presId="urn:microsoft.com/office/officeart/2005/8/layout/vList3"/>
    <dgm:cxn modelId="{D8D5B6F2-EEC8-45F5-91CE-47BA29904762}" type="presParOf" srcId="{4334AC9A-DAC2-43CC-9BCE-404568EB25B5}" destId="{9B31BE20-1488-4226-95CB-EF5DFB9BB85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F77FE0B-A80C-474C-8C15-01FD1F2FB7CD}"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it-IT"/>
        </a:p>
      </dgm:t>
    </dgm:pt>
    <dgm:pt modelId="{947B839C-37DB-4857-9648-56DC90F7379E}">
      <dgm:prSet phldrT="[Testo]" custT="1"/>
      <dgm:spPr>
        <a:solidFill>
          <a:srgbClr val="6F91AA"/>
        </a:solidFill>
      </dgm:spPr>
      <dgm:t>
        <a:bodyPr/>
        <a:lstStyle/>
        <a:p>
          <a:r>
            <a:rPr lang="it-IT" sz="3600" dirty="0">
              <a:latin typeface="Abadi" panose="020B0604020104020204" pitchFamily="34" charset="0"/>
            </a:rPr>
            <a:t>DEFICIT A 3 LIVELLI</a:t>
          </a:r>
        </a:p>
      </dgm:t>
    </dgm:pt>
    <dgm:pt modelId="{721F6C29-9ED5-4EBC-85B3-2A9F56218218}" type="parTrans" cxnId="{FD43DA7C-364F-4DDE-94E7-F1613D5AAF23}">
      <dgm:prSet/>
      <dgm:spPr/>
      <dgm:t>
        <a:bodyPr/>
        <a:lstStyle/>
        <a:p>
          <a:endParaRPr lang="it-IT" sz="2400">
            <a:latin typeface="Abadi" panose="020B0604020104020204" pitchFamily="34" charset="0"/>
          </a:endParaRPr>
        </a:p>
      </dgm:t>
    </dgm:pt>
    <dgm:pt modelId="{55CF3277-96A3-4496-844A-0839661650A7}" type="sibTrans" cxnId="{FD43DA7C-364F-4DDE-94E7-F1613D5AAF23}">
      <dgm:prSet/>
      <dgm:spPr/>
      <dgm:t>
        <a:bodyPr/>
        <a:lstStyle/>
        <a:p>
          <a:endParaRPr lang="it-IT" sz="2400">
            <a:latin typeface="Abadi" panose="020B0604020104020204" pitchFamily="34" charset="0"/>
          </a:endParaRPr>
        </a:p>
      </dgm:t>
    </dgm:pt>
    <dgm:pt modelId="{6218C039-AC36-458F-B89A-A726DF0FE940}">
      <dgm:prSet phldrT="[Testo]" custT="1"/>
      <dgm:spPr/>
      <dgm:t>
        <a:bodyPr/>
        <a:lstStyle/>
        <a:p>
          <a:r>
            <a:rPr lang="it-IT" sz="2400" b="1" dirty="0">
              <a:solidFill>
                <a:schemeClr val="accent1">
                  <a:lumMod val="60000"/>
                  <a:lumOff val="40000"/>
                </a:schemeClr>
              </a:solidFill>
              <a:latin typeface="Abadi" panose="020B0604020104020204" pitchFamily="34" charset="0"/>
            </a:rPr>
            <a:t>COGNITIVO</a:t>
          </a:r>
        </a:p>
      </dgm:t>
    </dgm:pt>
    <dgm:pt modelId="{AADFDF20-DF15-450C-9079-C38A320D3E5B}" type="parTrans" cxnId="{2A3BCF1E-344B-402F-9A71-4A8F8D00D464}">
      <dgm:prSet/>
      <dgm:spPr/>
      <dgm:t>
        <a:bodyPr/>
        <a:lstStyle/>
        <a:p>
          <a:endParaRPr lang="it-IT" sz="2400">
            <a:latin typeface="Abadi" panose="020B0604020104020204" pitchFamily="34" charset="0"/>
          </a:endParaRPr>
        </a:p>
      </dgm:t>
    </dgm:pt>
    <dgm:pt modelId="{F07132F2-8CCE-4F45-962E-509AEA89E1D7}" type="sibTrans" cxnId="{2A3BCF1E-344B-402F-9A71-4A8F8D00D464}">
      <dgm:prSet/>
      <dgm:spPr/>
      <dgm:t>
        <a:bodyPr/>
        <a:lstStyle/>
        <a:p>
          <a:endParaRPr lang="it-IT" sz="2400">
            <a:latin typeface="Abadi" panose="020B0604020104020204" pitchFamily="34" charset="0"/>
          </a:endParaRPr>
        </a:p>
      </dgm:t>
    </dgm:pt>
    <dgm:pt modelId="{82906072-A293-4C56-A082-F47D2D332D62}">
      <dgm:prSet phldrT="[Testo]" custT="1"/>
      <dgm:spPr/>
      <dgm:t>
        <a:bodyPr/>
        <a:lstStyle/>
        <a:p>
          <a:r>
            <a:rPr lang="it-IT" sz="2400" b="1" dirty="0">
              <a:solidFill>
                <a:schemeClr val="accent1">
                  <a:lumMod val="60000"/>
                  <a:lumOff val="40000"/>
                </a:schemeClr>
              </a:solidFill>
              <a:latin typeface="Abadi" panose="020B0604020104020204" pitchFamily="34" charset="0"/>
            </a:rPr>
            <a:t>EMOTIVO</a:t>
          </a:r>
        </a:p>
      </dgm:t>
    </dgm:pt>
    <dgm:pt modelId="{80D9CE92-B9B8-4804-8A21-7E0388ECDE05}" type="parTrans" cxnId="{58ADE0F1-E868-4012-92DD-C3DE5FC6F5DA}">
      <dgm:prSet/>
      <dgm:spPr/>
      <dgm:t>
        <a:bodyPr/>
        <a:lstStyle/>
        <a:p>
          <a:endParaRPr lang="it-IT" sz="2400">
            <a:latin typeface="Abadi" panose="020B0604020104020204" pitchFamily="34" charset="0"/>
          </a:endParaRPr>
        </a:p>
      </dgm:t>
    </dgm:pt>
    <dgm:pt modelId="{7D392329-D587-4100-8B9D-FF0DFE56CA63}" type="sibTrans" cxnId="{58ADE0F1-E868-4012-92DD-C3DE5FC6F5DA}">
      <dgm:prSet/>
      <dgm:spPr/>
      <dgm:t>
        <a:bodyPr/>
        <a:lstStyle/>
        <a:p>
          <a:endParaRPr lang="it-IT" sz="2400">
            <a:latin typeface="Abadi" panose="020B0604020104020204" pitchFamily="34" charset="0"/>
          </a:endParaRPr>
        </a:p>
      </dgm:t>
    </dgm:pt>
    <dgm:pt modelId="{D83903DD-C274-4CF5-AB3C-72CE92E5802A}">
      <dgm:prSet phldrT="[Testo]" custT="1"/>
      <dgm:spPr/>
      <dgm:t>
        <a:bodyPr/>
        <a:lstStyle/>
        <a:p>
          <a:r>
            <a:rPr lang="it-IT" sz="2400" b="1" dirty="0">
              <a:solidFill>
                <a:schemeClr val="accent1">
                  <a:lumMod val="60000"/>
                  <a:lumOff val="40000"/>
                </a:schemeClr>
              </a:solidFill>
              <a:latin typeface="Abadi" panose="020B0604020104020204" pitchFamily="34" charset="0"/>
            </a:rPr>
            <a:t>MOTIVAZIONALE</a:t>
          </a:r>
        </a:p>
      </dgm:t>
    </dgm:pt>
    <dgm:pt modelId="{C851BC1D-26D4-43FD-9DFC-761AE9BF2330}" type="parTrans" cxnId="{E396EECF-A532-4ACB-98F9-C1E30DC60EA0}">
      <dgm:prSet/>
      <dgm:spPr/>
      <dgm:t>
        <a:bodyPr/>
        <a:lstStyle/>
        <a:p>
          <a:endParaRPr lang="it-IT" sz="2400">
            <a:latin typeface="Abadi" panose="020B0604020104020204" pitchFamily="34" charset="0"/>
          </a:endParaRPr>
        </a:p>
      </dgm:t>
    </dgm:pt>
    <dgm:pt modelId="{9077B488-4FD9-4E69-894C-8B1CDB2D66F2}" type="sibTrans" cxnId="{E396EECF-A532-4ACB-98F9-C1E30DC60EA0}">
      <dgm:prSet/>
      <dgm:spPr/>
      <dgm:t>
        <a:bodyPr/>
        <a:lstStyle/>
        <a:p>
          <a:endParaRPr lang="it-IT" sz="2400">
            <a:latin typeface="Abadi" panose="020B0604020104020204" pitchFamily="34" charset="0"/>
          </a:endParaRPr>
        </a:p>
      </dgm:t>
    </dgm:pt>
    <dgm:pt modelId="{8837AE31-E4BD-4749-952C-365B379855C8}">
      <dgm:prSet phldrT="[Testo]" custT="1"/>
      <dgm:spPr/>
      <dgm:t>
        <a:bodyPr/>
        <a:lstStyle/>
        <a:p>
          <a:pPr>
            <a:buFont typeface="Wingdings" panose="05000000000000000000" pitchFamily="2" charset="2"/>
            <a:buChar char="ü"/>
          </a:pPr>
          <a:r>
            <a:rPr lang="it-IT" altLang="it-IT" sz="2400" dirty="0">
              <a:latin typeface="Abadi" panose="020B0604020104020204" pitchFamily="34" charset="0"/>
            </a:rPr>
            <a:t>Scarsa percezione di controllo</a:t>
          </a:r>
          <a:endParaRPr lang="it-IT" sz="2400" dirty="0">
            <a:latin typeface="Abadi" panose="020B0604020104020204" pitchFamily="34" charset="0"/>
          </a:endParaRPr>
        </a:p>
      </dgm:t>
    </dgm:pt>
    <dgm:pt modelId="{BAB4059C-FE08-46A7-B0D9-3BD7BAFCA800}" type="parTrans" cxnId="{9144F3B4-D682-4047-A1C2-CF5FFC9516F6}">
      <dgm:prSet/>
      <dgm:spPr/>
      <dgm:t>
        <a:bodyPr/>
        <a:lstStyle/>
        <a:p>
          <a:endParaRPr lang="it-IT" sz="2400">
            <a:latin typeface="Abadi" panose="020B0604020104020204" pitchFamily="34" charset="0"/>
          </a:endParaRPr>
        </a:p>
      </dgm:t>
    </dgm:pt>
    <dgm:pt modelId="{BD62ED7A-E284-4DEC-9BB2-1D821401E498}" type="sibTrans" cxnId="{9144F3B4-D682-4047-A1C2-CF5FFC9516F6}">
      <dgm:prSet/>
      <dgm:spPr/>
      <dgm:t>
        <a:bodyPr/>
        <a:lstStyle/>
        <a:p>
          <a:endParaRPr lang="it-IT" sz="2400">
            <a:latin typeface="Abadi" panose="020B0604020104020204" pitchFamily="34" charset="0"/>
          </a:endParaRPr>
        </a:p>
      </dgm:t>
    </dgm:pt>
    <dgm:pt modelId="{BC281392-43E7-4F03-9DAE-4ACD6D56684A}">
      <dgm:prSet phldrT="[Testo]" custT="1"/>
      <dgm:spPr/>
      <dgm:t>
        <a:bodyPr/>
        <a:lstStyle/>
        <a:p>
          <a:pPr>
            <a:buFont typeface="Wingdings" panose="05000000000000000000" pitchFamily="2" charset="2"/>
            <a:buChar char="ü"/>
          </a:pPr>
          <a:r>
            <a:rPr lang="it-IT" altLang="it-IT" sz="2400" dirty="0">
              <a:latin typeface="Abadi" panose="020B0604020104020204" pitchFamily="34" charset="0"/>
            </a:rPr>
            <a:t>Teoria dell’intelligenza come entità</a:t>
          </a:r>
          <a:endParaRPr lang="it-IT" sz="2400" dirty="0">
            <a:latin typeface="Abadi" panose="020B0604020104020204" pitchFamily="34" charset="0"/>
          </a:endParaRPr>
        </a:p>
      </dgm:t>
    </dgm:pt>
    <dgm:pt modelId="{E30EC9CC-A774-49C6-B12D-0CBA0F790C25}" type="parTrans" cxnId="{04E3A8BE-34B3-4E44-ADE4-3FDA08D0AA60}">
      <dgm:prSet/>
      <dgm:spPr/>
      <dgm:t>
        <a:bodyPr/>
        <a:lstStyle/>
        <a:p>
          <a:endParaRPr lang="it-IT" sz="2400">
            <a:latin typeface="Abadi" panose="020B0604020104020204" pitchFamily="34" charset="0"/>
          </a:endParaRPr>
        </a:p>
      </dgm:t>
    </dgm:pt>
    <dgm:pt modelId="{18F19F00-4EA1-423F-8760-13564D983654}" type="sibTrans" cxnId="{04E3A8BE-34B3-4E44-ADE4-3FDA08D0AA60}">
      <dgm:prSet/>
      <dgm:spPr/>
      <dgm:t>
        <a:bodyPr/>
        <a:lstStyle/>
        <a:p>
          <a:endParaRPr lang="it-IT" sz="2400">
            <a:latin typeface="Abadi" panose="020B0604020104020204" pitchFamily="34" charset="0"/>
          </a:endParaRPr>
        </a:p>
      </dgm:t>
    </dgm:pt>
    <dgm:pt modelId="{01A017CF-6F1D-413F-A024-1CA1EC07E4CD}">
      <dgm:prSet phldrT="[Testo]" custT="1"/>
      <dgm:spPr/>
      <dgm:t>
        <a:bodyPr/>
        <a:lstStyle/>
        <a:p>
          <a:pPr>
            <a:buFont typeface="Wingdings" panose="05000000000000000000" pitchFamily="2" charset="2"/>
            <a:buChar char="ü"/>
          </a:pPr>
          <a:r>
            <a:rPr lang="it-IT" altLang="it-IT" sz="2400" dirty="0">
              <a:latin typeface="Abadi" panose="020B0604020104020204" pitchFamily="34" charset="0"/>
            </a:rPr>
            <a:t>Obiettivi di prestazione</a:t>
          </a:r>
          <a:endParaRPr lang="it-IT" sz="2400" dirty="0">
            <a:latin typeface="Abadi" panose="020B0604020104020204" pitchFamily="34" charset="0"/>
          </a:endParaRPr>
        </a:p>
      </dgm:t>
    </dgm:pt>
    <dgm:pt modelId="{036E4770-F5E7-4900-AA62-27248EBA0A62}" type="parTrans" cxnId="{0A1B8E5E-C279-4379-B607-853911DC58C8}">
      <dgm:prSet/>
      <dgm:spPr/>
      <dgm:t>
        <a:bodyPr/>
        <a:lstStyle/>
        <a:p>
          <a:endParaRPr lang="it-IT" sz="2400">
            <a:latin typeface="Abadi" panose="020B0604020104020204" pitchFamily="34" charset="0"/>
          </a:endParaRPr>
        </a:p>
      </dgm:t>
    </dgm:pt>
    <dgm:pt modelId="{A1E9A609-B48B-4B76-89CA-A4EB79B2210D}" type="sibTrans" cxnId="{0A1B8E5E-C279-4379-B607-853911DC58C8}">
      <dgm:prSet/>
      <dgm:spPr/>
      <dgm:t>
        <a:bodyPr/>
        <a:lstStyle/>
        <a:p>
          <a:endParaRPr lang="it-IT" sz="2400">
            <a:latin typeface="Abadi" panose="020B0604020104020204" pitchFamily="34" charset="0"/>
          </a:endParaRPr>
        </a:p>
      </dgm:t>
    </dgm:pt>
    <dgm:pt modelId="{A7DBE648-AD3E-40B1-874C-E865C09B95AD}">
      <dgm:prSet phldrT="[Testo]" custT="1"/>
      <dgm:spPr/>
      <dgm:t>
        <a:bodyPr/>
        <a:lstStyle/>
        <a:p>
          <a:pPr>
            <a:buFont typeface="Wingdings" panose="05000000000000000000" pitchFamily="2" charset="2"/>
            <a:buChar char="ü"/>
          </a:pPr>
          <a:r>
            <a:rPr lang="it-IT" altLang="it-IT" sz="2400" dirty="0">
              <a:latin typeface="Abadi" panose="020B0604020104020204" pitchFamily="34" charset="0"/>
            </a:rPr>
            <a:t>Ansia, paura, depressione, apatia e rassegnazione</a:t>
          </a:r>
          <a:endParaRPr lang="it-IT" sz="2400" dirty="0">
            <a:latin typeface="Abadi" panose="020B0604020104020204" pitchFamily="34" charset="0"/>
          </a:endParaRPr>
        </a:p>
      </dgm:t>
    </dgm:pt>
    <dgm:pt modelId="{3315E275-3E3F-4C81-BDFB-7BED105C0619}" type="parTrans" cxnId="{DF96B4EA-E744-4CD4-98DE-7C753EB514BB}">
      <dgm:prSet/>
      <dgm:spPr/>
      <dgm:t>
        <a:bodyPr/>
        <a:lstStyle/>
        <a:p>
          <a:endParaRPr lang="it-IT" sz="2400">
            <a:latin typeface="Abadi" panose="020B0604020104020204" pitchFamily="34" charset="0"/>
          </a:endParaRPr>
        </a:p>
      </dgm:t>
    </dgm:pt>
    <dgm:pt modelId="{E449C95A-0245-4CE5-A4B8-B15A959525E4}" type="sibTrans" cxnId="{DF96B4EA-E744-4CD4-98DE-7C753EB514BB}">
      <dgm:prSet/>
      <dgm:spPr/>
      <dgm:t>
        <a:bodyPr/>
        <a:lstStyle/>
        <a:p>
          <a:endParaRPr lang="it-IT" sz="2400">
            <a:latin typeface="Abadi" panose="020B0604020104020204" pitchFamily="34" charset="0"/>
          </a:endParaRPr>
        </a:p>
      </dgm:t>
    </dgm:pt>
    <dgm:pt modelId="{4F41E025-6179-4762-B60E-1C5F6992FB3C}">
      <dgm:prSet phldrT="[Testo]" custT="1"/>
      <dgm:spPr/>
      <dgm:t>
        <a:bodyPr/>
        <a:lstStyle/>
        <a:p>
          <a:pPr>
            <a:buFont typeface="Wingdings" panose="05000000000000000000" pitchFamily="2" charset="2"/>
            <a:buChar char="ü"/>
          </a:pPr>
          <a:r>
            <a:rPr lang="it-IT" altLang="it-IT" sz="2400" dirty="0">
              <a:latin typeface="Abadi" panose="020B0604020104020204" pitchFamily="34" charset="0"/>
            </a:rPr>
            <a:t>Attribuzione esterna dei successi e abbassamento dell’autostima</a:t>
          </a:r>
          <a:endParaRPr lang="it-IT" sz="2400" dirty="0">
            <a:latin typeface="Abadi" panose="020B0604020104020204" pitchFamily="34" charset="0"/>
          </a:endParaRPr>
        </a:p>
      </dgm:t>
    </dgm:pt>
    <dgm:pt modelId="{2F551C87-B395-4388-B5B7-F825573CA360}" type="parTrans" cxnId="{8E01A34B-B780-41FB-BDA1-7AC24207FB57}">
      <dgm:prSet/>
      <dgm:spPr/>
      <dgm:t>
        <a:bodyPr/>
        <a:lstStyle/>
        <a:p>
          <a:endParaRPr lang="it-IT" sz="2400">
            <a:latin typeface="Abadi" panose="020B0604020104020204" pitchFamily="34" charset="0"/>
          </a:endParaRPr>
        </a:p>
      </dgm:t>
    </dgm:pt>
    <dgm:pt modelId="{49372126-4772-47C6-A158-2E3EC99809CA}" type="sibTrans" cxnId="{8E01A34B-B780-41FB-BDA1-7AC24207FB57}">
      <dgm:prSet/>
      <dgm:spPr/>
      <dgm:t>
        <a:bodyPr/>
        <a:lstStyle/>
        <a:p>
          <a:endParaRPr lang="it-IT" sz="2400">
            <a:latin typeface="Abadi" panose="020B0604020104020204" pitchFamily="34" charset="0"/>
          </a:endParaRPr>
        </a:p>
      </dgm:t>
    </dgm:pt>
    <dgm:pt modelId="{2E9A4B2A-FF55-4888-9F0D-A7FB5356B173}">
      <dgm:prSet phldrT="[Testo]" custT="1"/>
      <dgm:spPr/>
      <dgm:t>
        <a:bodyPr/>
        <a:lstStyle/>
        <a:p>
          <a:endParaRPr lang="it-IT" sz="2400" b="1" dirty="0">
            <a:solidFill>
              <a:srgbClr val="46637D"/>
            </a:solidFill>
            <a:latin typeface="Abadi" panose="020B0604020104020204" pitchFamily="34" charset="0"/>
          </a:endParaRPr>
        </a:p>
      </dgm:t>
    </dgm:pt>
    <dgm:pt modelId="{E88BA8A6-C5D3-40B8-B72E-CD517A70BDF0}" type="parTrans" cxnId="{8F8B3ADE-A7BB-4492-86E1-4E5E3998DE8C}">
      <dgm:prSet/>
      <dgm:spPr/>
      <dgm:t>
        <a:bodyPr/>
        <a:lstStyle/>
        <a:p>
          <a:endParaRPr lang="it-IT"/>
        </a:p>
      </dgm:t>
    </dgm:pt>
    <dgm:pt modelId="{BAB13FCE-EA77-451B-8757-C11A585EAD93}" type="sibTrans" cxnId="{8F8B3ADE-A7BB-4492-86E1-4E5E3998DE8C}">
      <dgm:prSet/>
      <dgm:spPr/>
      <dgm:t>
        <a:bodyPr/>
        <a:lstStyle/>
        <a:p>
          <a:endParaRPr lang="it-IT"/>
        </a:p>
      </dgm:t>
    </dgm:pt>
    <dgm:pt modelId="{833ED077-67FB-41C7-B049-052165A16748}">
      <dgm:prSet phldrT="[Testo]" custT="1"/>
      <dgm:spPr/>
      <dgm:t>
        <a:bodyPr/>
        <a:lstStyle/>
        <a:p>
          <a:endParaRPr lang="it-IT" sz="2400" b="1" dirty="0">
            <a:solidFill>
              <a:schemeClr val="accent1">
                <a:lumMod val="60000"/>
                <a:lumOff val="40000"/>
              </a:schemeClr>
            </a:solidFill>
            <a:latin typeface="Abadi" panose="020B0604020104020204" pitchFamily="34" charset="0"/>
          </a:endParaRPr>
        </a:p>
      </dgm:t>
    </dgm:pt>
    <dgm:pt modelId="{51EDBD16-75D1-490B-8861-3DE69223517B}" type="parTrans" cxnId="{790D8C92-39C0-4064-B687-4C202229301D}">
      <dgm:prSet/>
      <dgm:spPr/>
      <dgm:t>
        <a:bodyPr/>
        <a:lstStyle/>
        <a:p>
          <a:endParaRPr lang="it-IT"/>
        </a:p>
      </dgm:t>
    </dgm:pt>
    <dgm:pt modelId="{EF7AED74-99E1-4CCE-A118-D949D2EE1B7D}" type="sibTrans" cxnId="{790D8C92-39C0-4064-B687-4C202229301D}">
      <dgm:prSet/>
      <dgm:spPr/>
      <dgm:t>
        <a:bodyPr/>
        <a:lstStyle/>
        <a:p>
          <a:endParaRPr lang="it-IT"/>
        </a:p>
      </dgm:t>
    </dgm:pt>
    <dgm:pt modelId="{0A516F7B-E451-4AAB-92E3-BEDABDFD57FB}" type="pres">
      <dgm:prSet presAssocID="{8F77FE0B-A80C-474C-8C15-01FD1F2FB7CD}" presName="linear" presStyleCnt="0">
        <dgm:presLayoutVars>
          <dgm:dir/>
          <dgm:animLvl val="lvl"/>
          <dgm:resizeHandles val="exact"/>
        </dgm:presLayoutVars>
      </dgm:prSet>
      <dgm:spPr/>
    </dgm:pt>
    <dgm:pt modelId="{682BE8A8-A238-4136-A8BB-C8852CFDEFFB}" type="pres">
      <dgm:prSet presAssocID="{947B839C-37DB-4857-9648-56DC90F7379E}" presName="parentLin" presStyleCnt="0"/>
      <dgm:spPr/>
    </dgm:pt>
    <dgm:pt modelId="{ABC41E72-DB85-4F1E-B2DC-190C1025548A}" type="pres">
      <dgm:prSet presAssocID="{947B839C-37DB-4857-9648-56DC90F7379E}" presName="parentLeftMargin" presStyleLbl="node1" presStyleIdx="0" presStyleCnt="1"/>
      <dgm:spPr/>
    </dgm:pt>
    <dgm:pt modelId="{013932ED-4EE7-4F95-A838-82474AB183C9}" type="pres">
      <dgm:prSet presAssocID="{947B839C-37DB-4857-9648-56DC90F7379E}" presName="parentText" presStyleLbl="node1" presStyleIdx="0" presStyleCnt="1">
        <dgm:presLayoutVars>
          <dgm:chMax val="0"/>
          <dgm:bulletEnabled val="1"/>
        </dgm:presLayoutVars>
      </dgm:prSet>
      <dgm:spPr/>
    </dgm:pt>
    <dgm:pt modelId="{E3C4E68C-3784-45EC-9ACD-7533094F260A}" type="pres">
      <dgm:prSet presAssocID="{947B839C-37DB-4857-9648-56DC90F7379E}" presName="negativeSpace" presStyleCnt="0"/>
      <dgm:spPr/>
    </dgm:pt>
    <dgm:pt modelId="{AF8A85DE-F08A-430D-88EB-85FEB66D9DFE}" type="pres">
      <dgm:prSet presAssocID="{947B839C-37DB-4857-9648-56DC90F7379E}" presName="childText" presStyleLbl="conFgAcc1" presStyleIdx="0" presStyleCnt="1">
        <dgm:presLayoutVars>
          <dgm:bulletEnabled val="1"/>
        </dgm:presLayoutVars>
      </dgm:prSet>
      <dgm:spPr/>
    </dgm:pt>
  </dgm:ptLst>
  <dgm:cxnLst>
    <dgm:cxn modelId="{2A3BCF1E-344B-402F-9A71-4A8F8D00D464}" srcId="{947B839C-37DB-4857-9648-56DC90F7379E}" destId="{6218C039-AC36-458F-B89A-A726DF0FE940}" srcOrd="0" destOrd="0" parTransId="{AADFDF20-DF15-450C-9079-C38A320D3E5B}" sibTransId="{F07132F2-8CCE-4F45-962E-509AEA89E1D7}"/>
    <dgm:cxn modelId="{17FBD92D-1AFA-41B4-B30F-91B4E0FEB5A3}" type="presOf" srcId="{8837AE31-E4BD-4749-952C-365B379855C8}" destId="{AF8A85DE-F08A-430D-88EB-85FEB66D9DFE}" srcOrd="0" destOrd="1" presId="urn:microsoft.com/office/officeart/2005/8/layout/list1"/>
    <dgm:cxn modelId="{C29DB23B-3F04-418A-936B-F8C9FAC19213}" type="presOf" srcId="{8F77FE0B-A80C-474C-8C15-01FD1F2FB7CD}" destId="{0A516F7B-E451-4AAB-92E3-BEDABDFD57FB}" srcOrd="0" destOrd="0" presId="urn:microsoft.com/office/officeart/2005/8/layout/list1"/>
    <dgm:cxn modelId="{0A1B8E5E-C279-4379-B607-853911DC58C8}" srcId="{6218C039-AC36-458F-B89A-A726DF0FE940}" destId="{01A017CF-6F1D-413F-A024-1CA1EC07E4CD}" srcOrd="2" destOrd="0" parTransId="{036E4770-F5E7-4900-AA62-27248EBA0A62}" sibTransId="{A1E9A609-B48B-4B76-89CA-A4EB79B2210D}"/>
    <dgm:cxn modelId="{E93D2943-020C-4BB1-AEDD-03B420494DC4}" type="presOf" srcId="{2E9A4B2A-FF55-4888-9F0D-A7FB5356B173}" destId="{AF8A85DE-F08A-430D-88EB-85FEB66D9DFE}" srcOrd="0" destOrd="4" presId="urn:microsoft.com/office/officeart/2005/8/layout/list1"/>
    <dgm:cxn modelId="{964E3248-C600-4B08-8FF5-46F299953075}" type="presOf" srcId="{A7DBE648-AD3E-40B1-874C-E865C09B95AD}" destId="{AF8A85DE-F08A-430D-88EB-85FEB66D9DFE}" srcOrd="0" destOrd="6" presId="urn:microsoft.com/office/officeart/2005/8/layout/list1"/>
    <dgm:cxn modelId="{8E01A34B-B780-41FB-BDA1-7AC24207FB57}" srcId="{D83903DD-C274-4CF5-AB3C-72CE92E5802A}" destId="{4F41E025-6179-4762-B60E-1C5F6992FB3C}" srcOrd="0" destOrd="0" parTransId="{2F551C87-B395-4388-B5B7-F825573CA360}" sibTransId="{49372126-4772-47C6-A158-2E3EC99809CA}"/>
    <dgm:cxn modelId="{B66CFE51-2003-43B5-A81A-C041D3F3583C}" type="presOf" srcId="{947B839C-37DB-4857-9648-56DC90F7379E}" destId="{ABC41E72-DB85-4F1E-B2DC-190C1025548A}" srcOrd="0" destOrd="0" presId="urn:microsoft.com/office/officeart/2005/8/layout/list1"/>
    <dgm:cxn modelId="{BFAC7473-4913-4E5D-A015-553866F089E9}" type="presOf" srcId="{BC281392-43E7-4F03-9DAE-4ACD6D56684A}" destId="{AF8A85DE-F08A-430D-88EB-85FEB66D9DFE}" srcOrd="0" destOrd="2" presId="urn:microsoft.com/office/officeart/2005/8/layout/list1"/>
    <dgm:cxn modelId="{929DA47A-B580-402B-9C4F-2222F72F84F2}" type="presOf" srcId="{4F41E025-6179-4762-B60E-1C5F6992FB3C}" destId="{AF8A85DE-F08A-430D-88EB-85FEB66D9DFE}" srcOrd="0" destOrd="9" presId="urn:microsoft.com/office/officeart/2005/8/layout/list1"/>
    <dgm:cxn modelId="{FD43DA7C-364F-4DDE-94E7-F1613D5AAF23}" srcId="{8F77FE0B-A80C-474C-8C15-01FD1F2FB7CD}" destId="{947B839C-37DB-4857-9648-56DC90F7379E}" srcOrd="0" destOrd="0" parTransId="{721F6C29-9ED5-4EBC-85B3-2A9F56218218}" sibTransId="{55CF3277-96A3-4496-844A-0839661650A7}"/>
    <dgm:cxn modelId="{790D8C92-39C0-4064-B687-4C202229301D}" srcId="{947B839C-37DB-4857-9648-56DC90F7379E}" destId="{833ED077-67FB-41C7-B049-052165A16748}" srcOrd="3" destOrd="0" parTransId="{51EDBD16-75D1-490B-8861-3DE69223517B}" sibTransId="{EF7AED74-99E1-4CCE-A118-D949D2EE1B7D}"/>
    <dgm:cxn modelId="{2B26C5AB-8B7A-43B5-B3E1-54D193048066}" type="presOf" srcId="{6218C039-AC36-458F-B89A-A726DF0FE940}" destId="{AF8A85DE-F08A-430D-88EB-85FEB66D9DFE}" srcOrd="0" destOrd="0" presId="urn:microsoft.com/office/officeart/2005/8/layout/list1"/>
    <dgm:cxn modelId="{9144F3B4-D682-4047-A1C2-CF5FFC9516F6}" srcId="{6218C039-AC36-458F-B89A-A726DF0FE940}" destId="{8837AE31-E4BD-4749-952C-365B379855C8}" srcOrd="0" destOrd="0" parTransId="{BAB4059C-FE08-46A7-B0D9-3BD7BAFCA800}" sibTransId="{BD62ED7A-E284-4DEC-9BB2-1D821401E498}"/>
    <dgm:cxn modelId="{04E3A8BE-34B3-4E44-ADE4-3FDA08D0AA60}" srcId="{6218C039-AC36-458F-B89A-A726DF0FE940}" destId="{BC281392-43E7-4F03-9DAE-4ACD6D56684A}" srcOrd="1" destOrd="0" parTransId="{E30EC9CC-A774-49C6-B12D-0CBA0F790C25}" sibTransId="{18F19F00-4EA1-423F-8760-13564D983654}"/>
    <dgm:cxn modelId="{F83E30C3-059C-406B-B15E-3527892417D9}" type="presOf" srcId="{82906072-A293-4C56-A082-F47D2D332D62}" destId="{AF8A85DE-F08A-430D-88EB-85FEB66D9DFE}" srcOrd="0" destOrd="5" presId="urn:microsoft.com/office/officeart/2005/8/layout/list1"/>
    <dgm:cxn modelId="{8C312ECC-5EA7-4567-B06D-25F87691756B}" type="presOf" srcId="{D83903DD-C274-4CF5-AB3C-72CE92E5802A}" destId="{AF8A85DE-F08A-430D-88EB-85FEB66D9DFE}" srcOrd="0" destOrd="8" presId="urn:microsoft.com/office/officeart/2005/8/layout/list1"/>
    <dgm:cxn modelId="{E396EECF-A532-4ACB-98F9-C1E30DC60EA0}" srcId="{947B839C-37DB-4857-9648-56DC90F7379E}" destId="{D83903DD-C274-4CF5-AB3C-72CE92E5802A}" srcOrd="4" destOrd="0" parTransId="{C851BC1D-26D4-43FD-9DFC-761AE9BF2330}" sibTransId="{9077B488-4FD9-4E69-894C-8B1CDB2D66F2}"/>
    <dgm:cxn modelId="{8F8B3ADE-A7BB-4492-86E1-4E5E3998DE8C}" srcId="{947B839C-37DB-4857-9648-56DC90F7379E}" destId="{2E9A4B2A-FF55-4888-9F0D-A7FB5356B173}" srcOrd="1" destOrd="0" parTransId="{E88BA8A6-C5D3-40B8-B72E-CD517A70BDF0}" sibTransId="{BAB13FCE-EA77-451B-8757-C11A585EAD93}"/>
    <dgm:cxn modelId="{517F51E5-2DB2-4CB9-9A09-980701723FC8}" type="presOf" srcId="{01A017CF-6F1D-413F-A024-1CA1EC07E4CD}" destId="{AF8A85DE-F08A-430D-88EB-85FEB66D9DFE}" srcOrd="0" destOrd="3" presId="urn:microsoft.com/office/officeart/2005/8/layout/list1"/>
    <dgm:cxn modelId="{DF96B4EA-E744-4CD4-98DE-7C753EB514BB}" srcId="{82906072-A293-4C56-A082-F47D2D332D62}" destId="{A7DBE648-AD3E-40B1-874C-E865C09B95AD}" srcOrd="0" destOrd="0" parTransId="{3315E275-3E3F-4C81-BDFB-7BED105C0619}" sibTransId="{E449C95A-0245-4CE5-A4B8-B15A959525E4}"/>
    <dgm:cxn modelId="{A76387ED-D721-4082-A78E-6FEAF9C9ADF7}" type="presOf" srcId="{833ED077-67FB-41C7-B049-052165A16748}" destId="{AF8A85DE-F08A-430D-88EB-85FEB66D9DFE}" srcOrd="0" destOrd="7" presId="urn:microsoft.com/office/officeart/2005/8/layout/list1"/>
    <dgm:cxn modelId="{B12CC6EE-86FF-49E5-82AE-9DE714FED95D}" type="presOf" srcId="{947B839C-37DB-4857-9648-56DC90F7379E}" destId="{013932ED-4EE7-4F95-A838-82474AB183C9}" srcOrd="1" destOrd="0" presId="urn:microsoft.com/office/officeart/2005/8/layout/list1"/>
    <dgm:cxn modelId="{58ADE0F1-E868-4012-92DD-C3DE5FC6F5DA}" srcId="{947B839C-37DB-4857-9648-56DC90F7379E}" destId="{82906072-A293-4C56-A082-F47D2D332D62}" srcOrd="2" destOrd="0" parTransId="{80D9CE92-B9B8-4804-8A21-7E0388ECDE05}" sibTransId="{7D392329-D587-4100-8B9D-FF0DFE56CA63}"/>
    <dgm:cxn modelId="{2997D577-4B6E-4E41-A6AE-77585E767599}" type="presParOf" srcId="{0A516F7B-E451-4AAB-92E3-BEDABDFD57FB}" destId="{682BE8A8-A238-4136-A8BB-C8852CFDEFFB}" srcOrd="0" destOrd="0" presId="urn:microsoft.com/office/officeart/2005/8/layout/list1"/>
    <dgm:cxn modelId="{59B79CD0-8504-4F9A-8DBB-545454D1AA72}" type="presParOf" srcId="{682BE8A8-A238-4136-A8BB-C8852CFDEFFB}" destId="{ABC41E72-DB85-4F1E-B2DC-190C1025548A}" srcOrd="0" destOrd="0" presId="urn:microsoft.com/office/officeart/2005/8/layout/list1"/>
    <dgm:cxn modelId="{5DC89AFB-BAB5-4636-A9B5-5F5A263CD315}" type="presParOf" srcId="{682BE8A8-A238-4136-A8BB-C8852CFDEFFB}" destId="{013932ED-4EE7-4F95-A838-82474AB183C9}" srcOrd="1" destOrd="0" presId="urn:microsoft.com/office/officeart/2005/8/layout/list1"/>
    <dgm:cxn modelId="{0DC30189-1BDA-4CBF-BECE-9B4FA9CCC03A}" type="presParOf" srcId="{0A516F7B-E451-4AAB-92E3-BEDABDFD57FB}" destId="{E3C4E68C-3784-45EC-9ACD-7533094F260A}" srcOrd="1" destOrd="0" presId="urn:microsoft.com/office/officeart/2005/8/layout/list1"/>
    <dgm:cxn modelId="{83970C22-F9DE-4F57-97E2-78C1686433AB}" type="presParOf" srcId="{0A516F7B-E451-4AAB-92E3-BEDABDFD57FB}" destId="{AF8A85DE-F08A-430D-88EB-85FEB66D9DF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3E52F20-D946-4CA3-89CC-FB00F14C957F}"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it-IT"/>
        </a:p>
      </dgm:t>
    </dgm:pt>
    <dgm:pt modelId="{22F728D5-6608-4D2B-8A66-8967EA1B97AB}">
      <dgm:prSet custT="1"/>
      <dgm:spPr>
        <a:solidFill>
          <a:srgbClr val="46637D"/>
        </a:solidFill>
        <a:ln>
          <a:solidFill>
            <a:srgbClr val="46637D"/>
          </a:solidFill>
        </a:ln>
      </dgm:spPr>
      <dgm:t>
        <a:bodyPr/>
        <a:lstStyle/>
        <a:p>
          <a:r>
            <a:rPr lang="it-IT" altLang="it-IT" sz="2400" dirty="0">
              <a:solidFill>
                <a:schemeClr val="bg1"/>
              </a:solidFill>
              <a:latin typeface="Abadi" panose="020B0604020104020204" pitchFamily="34" charset="0"/>
            </a:rPr>
            <a:t>Perseguire obiettivi sfidanti e di difficoltà adeguata.</a:t>
          </a:r>
        </a:p>
      </dgm:t>
    </dgm:pt>
    <dgm:pt modelId="{7C64813A-70B1-491F-B62E-764E385291BB}" type="parTrans" cxnId="{F771F82D-6ECE-483D-8C50-73939D347462}">
      <dgm:prSet/>
      <dgm:spPr/>
      <dgm:t>
        <a:bodyPr/>
        <a:lstStyle/>
        <a:p>
          <a:endParaRPr lang="it-IT" sz="2400">
            <a:latin typeface="Abadi" panose="020B0604020104020204" pitchFamily="34" charset="0"/>
          </a:endParaRPr>
        </a:p>
      </dgm:t>
    </dgm:pt>
    <dgm:pt modelId="{3BA1E94D-BB90-4AA4-BFCC-1ED891D32B8E}" type="sibTrans" cxnId="{F771F82D-6ECE-483D-8C50-73939D347462}">
      <dgm:prSet/>
      <dgm:spPr/>
      <dgm:t>
        <a:bodyPr/>
        <a:lstStyle/>
        <a:p>
          <a:endParaRPr lang="it-IT" sz="2400">
            <a:latin typeface="Abadi" panose="020B0604020104020204" pitchFamily="34" charset="0"/>
          </a:endParaRPr>
        </a:p>
      </dgm:t>
    </dgm:pt>
    <dgm:pt modelId="{A7AFD8AA-C4FA-4B78-B2F8-8540A38E263A}">
      <dgm:prSet custT="1"/>
      <dgm:spPr>
        <a:solidFill>
          <a:srgbClr val="6F91AA"/>
        </a:solidFill>
        <a:ln>
          <a:solidFill>
            <a:srgbClr val="6F91AA"/>
          </a:solidFill>
        </a:ln>
      </dgm:spPr>
      <dgm:t>
        <a:bodyPr/>
        <a:lstStyle/>
        <a:p>
          <a:r>
            <a:rPr lang="it-IT" altLang="it-IT" sz="2400" dirty="0">
              <a:solidFill>
                <a:schemeClr val="bg1"/>
              </a:solidFill>
              <a:latin typeface="Abadi" panose="020B0604020104020204" pitchFamily="34" charset="0"/>
            </a:rPr>
            <a:t>Riconoscere l’importanza di cause controllabili.</a:t>
          </a:r>
        </a:p>
      </dgm:t>
    </dgm:pt>
    <dgm:pt modelId="{530CFBBA-5D32-4D64-88E4-07F231C7B9C8}" type="parTrans" cxnId="{55D6C55E-44A0-4491-AD2A-49B8BABD2489}">
      <dgm:prSet/>
      <dgm:spPr/>
      <dgm:t>
        <a:bodyPr/>
        <a:lstStyle/>
        <a:p>
          <a:endParaRPr lang="it-IT" sz="2400">
            <a:latin typeface="Abadi" panose="020B0604020104020204" pitchFamily="34" charset="0"/>
          </a:endParaRPr>
        </a:p>
      </dgm:t>
    </dgm:pt>
    <dgm:pt modelId="{7187EE14-CEBA-4075-8532-C0FA92DEC791}" type="sibTrans" cxnId="{55D6C55E-44A0-4491-AD2A-49B8BABD2489}">
      <dgm:prSet/>
      <dgm:spPr/>
      <dgm:t>
        <a:bodyPr/>
        <a:lstStyle/>
        <a:p>
          <a:endParaRPr lang="it-IT" sz="2400">
            <a:latin typeface="Abadi" panose="020B0604020104020204" pitchFamily="34" charset="0"/>
          </a:endParaRPr>
        </a:p>
      </dgm:t>
    </dgm:pt>
    <dgm:pt modelId="{CD61C42F-8B62-4701-A18B-A678C2A59C9A}">
      <dgm:prSet custT="1"/>
      <dgm:spPr>
        <a:solidFill>
          <a:srgbClr val="A4CDE4"/>
        </a:solidFill>
        <a:ln>
          <a:solidFill>
            <a:srgbClr val="A4CDE4"/>
          </a:solidFill>
        </a:ln>
      </dgm:spPr>
      <dgm:t>
        <a:bodyPr/>
        <a:lstStyle/>
        <a:p>
          <a:r>
            <a:rPr lang="it-IT" altLang="it-IT" sz="2400" dirty="0">
              <a:latin typeface="Abadi" panose="020B0604020104020204" pitchFamily="34" charset="0"/>
            </a:rPr>
            <a:t>Porre attenzione ai processi piuttosto che ai risultati (un fallimento è parte del percorso)</a:t>
          </a:r>
        </a:p>
      </dgm:t>
    </dgm:pt>
    <dgm:pt modelId="{D8B9C3FC-3940-4719-B9F8-D857501A0212}" type="parTrans" cxnId="{723F40AB-5154-48B3-BFE3-DD8ACBD87DB7}">
      <dgm:prSet/>
      <dgm:spPr/>
      <dgm:t>
        <a:bodyPr/>
        <a:lstStyle/>
        <a:p>
          <a:endParaRPr lang="it-IT" sz="2400">
            <a:latin typeface="Abadi" panose="020B0604020104020204" pitchFamily="34" charset="0"/>
          </a:endParaRPr>
        </a:p>
      </dgm:t>
    </dgm:pt>
    <dgm:pt modelId="{78A46BBA-071D-4E6B-82CC-CCA0DE4A9199}" type="sibTrans" cxnId="{723F40AB-5154-48B3-BFE3-DD8ACBD87DB7}">
      <dgm:prSet/>
      <dgm:spPr/>
      <dgm:t>
        <a:bodyPr/>
        <a:lstStyle/>
        <a:p>
          <a:endParaRPr lang="it-IT" sz="2400">
            <a:latin typeface="Abadi" panose="020B0604020104020204" pitchFamily="34" charset="0"/>
          </a:endParaRPr>
        </a:p>
      </dgm:t>
    </dgm:pt>
    <dgm:pt modelId="{2805270D-7716-4DA3-AD9A-A58843D02E04}">
      <dgm:prSet custT="1"/>
      <dgm:spPr>
        <a:solidFill>
          <a:srgbClr val="E2EFF7"/>
        </a:solidFill>
        <a:ln>
          <a:solidFill>
            <a:srgbClr val="FDFEFE"/>
          </a:solidFill>
        </a:ln>
      </dgm:spPr>
      <dgm:t>
        <a:bodyPr/>
        <a:lstStyle/>
        <a:p>
          <a:r>
            <a:rPr lang="it-IT" altLang="it-IT" sz="2400" dirty="0">
              <a:latin typeface="Abadi" panose="020B0604020104020204" pitchFamily="34" charset="0"/>
            </a:rPr>
            <a:t>Attivare processi metacognitivi e autoregolativi: sapersi valutare, imparare dai propri errori.</a:t>
          </a:r>
        </a:p>
      </dgm:t>
    </dgm:pt>
    <dgm:pt modelId="{1DEAFDEA-41EF-4BE9-AE31-6F39FFBD373E}" type="parTrans" cxnId="{168A08E8-4415-414C-9F4E-1F8B1FB567BC}">
      <dgm:prSet/>
      <dgm:spPr/>
      <dgm:t>
        <a:bodyPr/>
        <a:lstStyle/>
        <a:p>
          <a:endParaRPr lang="it-IT" sz="2400">
            <a:latin typeface="Abadi" panose="020B0604020104020204" pitchFamily="34" charset="0"/>
          </a:endParaRPr>
        </a:p>
      </dgm:t>
    </dgm:pt>
    <dgm:pt modelId="{9BED42BB-7B7F-4613-8593-DF56BB589006}" type="sibTrans" cxnId="{168A08E8-4415-414C-9F4E-1F8B1FB567BC}">
      <dgm:prSet/>
      <dgm:spPr/>
      <dgm:t>
        <a:bodyPr/>
        <a:lstStyle/>
        <a:p>
          <a:endParaRPr lang="it-IT" sz="2400">
            <a:latin typeface="Abadi" panose="020B0604020104020204" pitchFamily="34" charset="0"/>
          </a:endParaRPr>
        </a:p>
      </dgm:t>
    </dgm:pt>
    <dgm:pt modelId="{F49A77A1-7074-4295-883C-93DC2490F56C}" type="pres">
      <dgm:prSet presAssocID="{73E52F20-D946-4CA3-89CC-FB00F14C957F}" presName="diagram" presStyleCnt="0">
        <dgm:presLayoutVars>
          <dgm:dir/>
          <dgm:resizeHandles val="exact"/>
        </dgm:presLayoutVars>
      </dgm:prSet>
      <dgm:spPr/>
    </dgm:pt>
    <dgm:pt modelId="{73F73663-AA5A-457F-9CD7-8FE6D178186B}" type="pres">
      <dgm:prSet presAssocID="{22F728D5-6608-4D2B-8A66-8967EA1B97AB}" presName="node" presStyleLbl="node1" presStyleIdx="0" presStyleCnt="4" custLinFactNeighborY="1353">
        <dgm:presLayoutVars>
          <dgm:bulletEnabled val="1"/>
        </dgm:presLayoutVars>
      </dgm:prSet>
      <dgm:spPr/>
    </dgm:pt>
    <dgm:pt modelId="{9697222E-138B-446F-8A6D-97A445919ACC}" type="pres">
      <dgm:prSet presAssocID="{3BA1E94D-BB90-4AA4-BFCC-1ED891D32B8E}" presName="sibTrans" presStyleCnt="0"/>
      <dgm:spPr/>
    </dgm:pt>
    <dgm:pt modelId="{F722D8DA-7E8C-4BE4-8F27-8E31653A1917}" type="pres">
      <dgm:prSet presAssocID="{A7AFD8AA-C4FA-4B78-B2F8-8540A38E263A}" presName="node" presStyleLbl="node1" presStyleIdx="1" presStyleCnt="4">
        <dgm:presLayoutVars>
          <dgm:bulletEnabled val="1"/>
        </dgm:presLayoutVars>
      </dgm:prSet>
      <dgm:spPr/>
    </dgm:pt>
    <dgm:pt modelId="{6C9031D5-810C-4F66-B603-FBFE9E89288E}" type="pres">
      <dgm:prSet presAssocID="{7187EE14-CEBA-4075-8532-C0FA92DEC791}" presName="sibTrans" presStyleCnt="0"/>
      <dgm:spPr/>
    </dgm:pt>
    <dgm:pt modelId="{AA9AAFB9-8987-4145-B896-384CC6F040E0}" type="pres">
      <dgm:prSet presAssocID="{CD61C42F-8B62-4701-A18B-A678C2A59C9A}" presName="node" presStyleLbl="node1" presStyleIdx="2" presStyleCnt="4">
        <dgm:presLayoutVars>
          <dgm:bulletEnabled val="1"/>
        </dgm:presLayoutVars>
      </dgm:prSet>
      <dgm:spPr/>
    </dgm:pt>
    <dgm:pt modelId="{10FB1B94-687B-42D0-90AD-432DCDC767B4}" type="pres">
      <dgm:prSet presAssocID="{78A46BBA-071D-4E6B-82CC-CCA0DE4A9199}" presName="sibTrans" presStyleCnt="0"/>
      <dgm:spPr/>
    </dgm:pt>
    <dgm:pt modelId="{28E9C885-7E3A-4868-900C-C4CFE70EFC1B}" type="pres">
      <dgm:prSet presAssocID="{2805270D-7716-4DA3-AD9A-A58843D02E04}" presName="node" presStyleLbl="node1" presStyleIdx="3" presStyleCnt="4" custScaleX="138767">
        <dgm:presLayoutVars>
          <dgm:bulletEnabled val="1"/>
        </dgm:presLayoutVars>
      </dgm:prSet>
      <dgm:spPr/>
    </dgm:pt>
  </dgm:ptLst>
  <dgm:cxnLst>
    <dgm:cxn modelId="{996B0C1C-DE28-468F-BE11-0F163F30945A}" type="presOf" srcId="{CD61C42F-8B62-4701-A18B-A678C2A59C9A}" destId="{AA9AAFB9-8987-4145-B896-384CC6F040E0}" srcOrd="0" destOrd="0" presId="urn:microsoft.com/office/officeart/2005/8/layout/default"/>
    <dgm:cxn modelId="{F771F82D-6ECE-483D-8C50-73939D347462}" srcId="{73E52F20-D946-4CA3-89CC-FB00F14C957F}" destId="{22F728D5-6608-4D2B-8A66-8967EA1B97AB}" srcOrd="0" destOrd="0" parTransId="{7C64813A-70B1-491F-B62E-764E385291BB}" sibTransId="{3BA1E94D-BB90-4AA4-BFCC-1ED891D32B8E}"/>
    <dgm:cxn modelId="{55D6C55E-44A0-4491-AD2A-49B8BABD2489}" srcId="{73E52F20-D946-4CA3-89CC-FB00F14C957F}" destId="{A7AFD8AA-C4FA-4B78-B2F8-8540A38E263A}" srcOrd="1" destOrd="0" parTransId="{530CFBBA-5D32-4D64-88E4-07F231C7B9C8}" sibTransId="{7187EE14-CEBA-4075-8532-C0FA92DEC791}"/>
    <dgm:cxn modelId="{2874377D-3D61-47E7-A3F3-25F4B532CB0D}" type="presOf" srcId="{73E52F20-D946-4CA3-89CC-FB00F14C957F}" destId="{F49A77A1-7074-4295-883C-93DC2490F56C}" srcOrd="0" destOrd="0" presId="urn:microsoft.com/office/officeart/2005/8/layout/default"/>
    <dgm:cxn modelId="{4D8A7E7E-F4A9-4531-91BD-1BDD138C2966}" type="presOf" srcId="{A7AFD8AA-C4FA-4B78-B2F8-8540A38E263A}" destId="{F722D8DA-7E8C-4BE4-8F27-8E31653A1917}" srcOrd="0" destOrd="0" presId="urn:microsoft.com/office/officeart/2005/8/layout/default"/>
    <dgm:cxn modelId="{723F40AB-5154-48B3-BFE3-DD8ACBD87DB7}" srcId="{73E52F20-D946-4CA3-89CC-FB00F14C957F}" destId="{CD61C42F-8B62-4701-A18B-A678C2A59C9A}" srcOrd="2" destOrd="0" parTransId="{D8B9C3FC-3940-4719-B9F8-D857501A0212}" sibTransId="{78A46BBA-071D-4E6B-82CC-CCA0DE4A9199}"/>
    <dgm:cxn modelId="{2BAE8DB4-CB8A-49E5-BE21-64DBE27524E4}" type="presOf" srcId="{2805270D-7716-4DA3-AD9A-A58843D02E04}" destId="{28E9C885-7E3A-4868-900C-C4CFE70EFC1B}" srcOrd="0" destOrd="0" presId="urn:microsoft.com/office/officeart/2005/8/layout/default"/>
    <dgm:cxn modelId="{C53E0FB5-6180-4B4A-BCC2-4505839D053E}" type="presOf" srcId="{22F728D5-6608-4D2B-8A66-8967EA1B97AB}" destId="{73F73663-AA5A-457F-9CD7-8FE6D178186B}" srcOrd="0" destOrd="0" presId="urn:microsoft.com/office/officeart/2005/8/layout/default"/>
    <dgm:cxn modelId="{168A08E8-4415-414C-9F4E-1F8B1FB567BC}" srcId="{73E52F20-D946-4CA3-89CC-FB00F14C957F}" destId="{2805270D-7716-4DA3-AD9A-A58843D02E04}" srcOrd="3" destOrd="0" parTransId="{1DEAFDEA-41EF-4BE9-AE31-6F39FFBD373E}" sibTransId="{9BED42BB-7B7F-4613-8593-DF56BB589006}"/>
    <dgm:cxn modelId="{0C5C028A-3618-4280-954A-936C54831799}" type="presParOf" srcId="{F49A77A1-7074-4295-883C-93DC2490F56C}" destId="{73F73663-AA5A-457F-9CD7-8FE6D178186B}" srcOrd="0" destOrd="0" presId="urn:microsoft.com/office/officeart/2005/8/layout/default"/>
    <dgm:cxn modelId="{DF7FE390-7191-4D54-87C6-73D068E67C9B}" type="presParOf" srcId="{F49A77A1-7074-4295-883C-93DC2490F56C}" destId="{9697222E-138B-446F-8A6D-97A445919ACC}" srcOrd="1" destOrd="0" presId="urn:microsoft.com/office/officeart/2005/8/layout/default"/>
    <dgm:cxn modelId="{F8D9EBBA-A0A6-455E-940A-94C332B62DE4}" type="presParOf" srcId="{F49A77A1-7074-4295-883C-93DC2490F56C}" destId="{F722D8DA-7E8C-4BE4-8F27-8E31653A1917}" srcOrd="2" destOrd="0" presId="urn:microsoft.com/office/officeart/2005/8/layout/default"/>
    <dgm:cxn modelId="{F3D2B61B-B38E-44EB-B193-8B1F042FB3C9}" type="presParOf" srcId="{F49A77A1-7074-4295-883C-93DC2490F56C}" destId="{6C9031D5-810C-4F66-B603-FBFE9E89288E}" srcOrd="3" destOrd="0" presId="urn:microsoft.com/office/officeart/2005/8/layout/default"/>
    <dgm:cxn modelId="{FE343F93-DA7D-4CBF-A69C-D2B1EF2CA461}" type="presParOf" srcId="{F49A77A1-7074-4295-883C-93DC2490F56C}" destId="{AA9AAFB9-8987-4145-B896-384CC6F040E0}" srcOrd="4" destOrd="0" presId="urn:microsoft.com/office/officeart/2005/8/layout/default"/>
    <dgm:cxn modelId="{0B7D3607-19A6-4B75-851E-2B0AA12C0B48}" type="presParOf" srcId="{F49A77A1-7074-4295-883C-93DC2490F56C}" destId="{10FB1B94-687B-42D0-90AD-432DCDC767B4}" srcOrd="5" destOrd="0" presId="urn:microsoft.com/office/officeart/2005/8/layout/default"/>
    <dgm:cxn modelId="{9B6AC7CB-6D91-48A2-A715-08D850866ACB}" type="presParOf" srcId="{F49A77A1-7074-4295-883C-93DC2490F56C}" destId="{28E9C885-7E3A-4868-900C-C4CFE70EFC1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02E30-B7A6-4BBB-B58A-38252B8A3872}" type="doc">
      <dgm:prSet loTypeId="urn:microsoft.com/office/officeart/2005/8/layout/arrow3" loCatId="relationship" qsTypeId="urn:microsoft.com/office/officeart/2005/8/quickstyle/simple1" qsCatId="simple" csTypeId="urn:microsoft.com/office/officeart/2005/8/colors/accent6_2" csCatId="accent6" phldr="1"/>
      <dgm:spPr/>
      <dgm:t>
        <a:bodyPr/>
        <a:lstStyle/>
        <a:p>
          <a:endParaRPr lang="it-IT"/>
        </a:p>
      </dgm:t>
    </dgm:pt>
    <dgm:pt modelId="{1F94BEF2-A7A7-447E-8744-25181578BC11}">
      <dgm:prSet phldrT="[Testo]" custT="1"/>
      <dgm:spPr/>
      <dgm:t>
        <a:bodyPr/>
        <a:lstStyle/>
        <a:p>
          <a:pPr algn="just"/>
          <a:r>
            <a:rPr lang="it-IT" altLang="it-IT" sz="2400" dirty="0">
              <a:latin typeface="Abadi" panose="020B0604020104020204" pitchFamily="34" charset="0"/>
              <a:cs typeface="Calibri" panose="020F0502020204030204" pitchFamily="34" charset="0"/>
            </a:rPr>
            <a:t>Idea </a:t>
          </a:r>
          <a:r>
            <a:rPr lang="it-IT" altLang="it-IT" sz="2400" b="1" u="sng" dirty="0">
              <a:latin typeface="Abadi" panose="020B0604020104020204" pitchFamily="34" charset="0"/>
              <a:cs typeface="Calibri" panose="020F0502020204030204" pitchFamily="34" charset="0"/>
            </a:rPr>
            <a:t>sbagliata</a:t>
          </a:r>
          <a:r>
            <a:rPr lang="it-IT" altLang="it-IT" sz="2400" dirty="0">
              <a:latin typeface="Abadi" panose="020B0604020104020204" pitchFamily="34" charset="0"/>
              <a:cs typeface="Calibri" panose="020F0502020204030204" pitchFamily="34" charset="0"/>
            </a:rPr>
            <a:t> alla base dei metodi di studio tradizionali: esistono procedure e strategie ideali, adatte per ciascun studente e in ogni contesto.</a:t>
          </a:r>
          <a:endParaRPr lang="it-IT" sz="2400" dirty="0">
            <a:latin typeface="Abadi" panose="020B0604020104020204" pitchFamily="34" charset="0"/>
          </a:endParaRPr>
        </a:p>
      </dgm:t>
    </dgm:pt>
    <dgm:pt modelId="{3FE74F2A-42BA-4937-987E-6596BD155829}" type="parTrans" cxnId="{C3575E25-E741-4306-805F-25D6722BB1FE}">
      <dgm:prSet/>
      <dgm:spPr/>
      <dgm:t>
        <a:bodyPr/>
        <a:lstStyle/>
        <a:p>
          <a:endParaRPr lang="it-IT" sz="2400">
            <a:latin typeface="Abadi" panose="020B0604020104020204" pitchFamily="34" charset="0"/>
          </a:endParaRPr>
        </a:p>
      </dgm:t>
    </dgm:pt>
    <dgm:pt modelId="{0D27E0D6-CBA2-4F38-8A3F-AD04AF8FD3F6}" type="sibTrans" cxnId="{C3575E25-E741-4306-805F-25D6722BB1FE}">
      <dgm:prSet/>
      <dgm:spPr/>
      <dgm:t>
        <a:bodyPr/>
        <a:lstStyle/>
        <a:p>
          <a:endParaRPr lang="it-IT" sz="2400">
            <a:latin typeface="Abadi" panose="020B0604020104020204" pitchFamily="34" charset="0"/>
          </a:endParaRPr>
        </a:p>
      </dgm:t>
    </dgm:pt>
    <dgm:pt modelId="{38E2C2B6-A55E-49DC-9394-7BEE87145B9B}">
      <dgm:prSet custT="1"/>
      <dgm:spPr/>
      <dgm:t>
        <a:bodyPr/>
        <a:lstStyle/>
        <a:p>
          <a:pPr algn="just"/>
          <a:r>
            <a:rPr lang="it-IT" altLang="it-IT" sz="2400" dirty="0">
              <a:latin typeface="Abadi" panose="020B0604020104020204" pitchFamily="34" charset="0"/>
              <a:cs typeface="Calibri" panose="020F0502020204030204" pitchFamily="34" charset="0"/>
            </a:rPr>
            <a:t>Lo studente deve invece scoprire il </a:t>
          </a:r>
          <a:r>
            <a:rPr lang="it-IT" altLang="it-IT" sz="2400" b="1" u="sng" dirty="0">
              <a:latin typeface="Abadi" panose="020B0604020104020204" pitchFamily="34" charset="0"/>
              <a:cs typeface="Calibri" panose="020F0502020204030204" pitchFamily="34" charset="0"/>
            </a:rPr>
            <a:t>suo</a:t>
          </a:r>
          <a:r>
            <a:rPr lang="it-IT" altLang="it-IT" sz="2400" dirty="0">
              <a:latin typeface="Abadi" panose="020B0604020104020204" pitchFamily="34" charset="0"/>
              <a:cs typeface="Calibri" panose="020F0502020204030204" pitchFamily="34" charset="0"/>
            </a:rPr>
            <a:t> “buon” metodo di studio, fatto di strategie che conosce ed utilizza in maniera efficace (stili cognitivi), correggendo gli errori che commette ed (eventualmente) implementando nuove strategie.</a:t>
          </a:r>
        </a:p>
      </dgm:t>
    </dgm:pt>
    <dgm:pt modelId="{DAC41DFD-AEBC-4BC9-9CD3-CD51AE1CD751}" type="parTrans" cxnId="{6F026C01-8065-4FC2-B943-4CA1A74207F4}">
      <dgm:prSet/>
      <dgm:spPr/>
      <dgm:t>
        <a:bodyPr/>
        <a:lstStyle/>
        <a:p>
          <a:endParaRPr lang="it-IT" sz="2400">
            <a:latin typeface="Abadi" panose="020B0604020104020204" pitchFamily="34" charset="0"/>
          </a:endParaRPr>
        </a:p>
      </dgm:t>
    </dgm:pt>
    <dgm:pt modelId="{2647E210-B9D9-4B2E-85AC-80A684177A83}" type="sibTrans" cxnId="{6F026C01-8065-4FC2-B943-4CA1A74207F4}">
      <dgm:prSet/>
      <dgm:spPr/>
      <dgm:t>
        <a:bodyPr/>
        <a:lstStyle/>
        <a:p>
          <a:endParaRPr lang="it-IT" sz="2400">
            <a:latin typeface="Abadi" panose="020B0604020104020204" pitchFamily="34" charset="0"/>
          </a:endParaRPr>
        </a:p>
      </dgm:t>
    </dgm:pt>
    <dgm:pt modelId="{147D45B4-E52E-4342-97D5-42CE79B4CF2E}" type="pres">
      <dgm:prSet presAssocID="{8AE02E30-B7A6-4BBB-B58A-38252B8A3872}" presName="compositeShape" presStyleCnt="0">
        <dgm:presLayoutVars>
          <dgm:chMax val="2"/>
          <dgm:dir/>
          <dgm:resizeHandles val="exact"/>
        </dgm:presLayoutVars>
      </dgm:prSet>
      <dgm:spPr/>
    </dgm:pt>
    <dgm:pt modelId="{55228B4A-75FA-49D5-BE18-59CF6212DC92}" type="pres">
      <dgm:prSet presAssocID="{8AE02E30-B7A6-4BBB-B58A-38252B8A3872}" presName="divider" presStyleLbl="fgShp" presStyleIdx="0" presStyleCnt="1" custLinFactNeighborX="-86"/>
      <dgm:spPr>
        <a:solidFill>
          <a:srgbClr val="A4CDE4"/>
        </a:solidFill>
        <a:ln>
          <a:solidFill>
            <a:srgbClr val="A4CDE4"/>
          </a:solidFill>
        </a:ln>
      </dgm:spPr>
    </dgm:pt>
    <dgm:pt modelId="{F3C8A840-A6C5-4AFE-96F4-AFC686E8059F}" type="pres">
      <dgm:prSet presAssocID="{1F94BEF2-A7A7-447E-8744-25181578BC11}" presName="downArrow" presStyleLbl="node1" presStyleIdx="0" presStyleCnt="2" custScaleX="66823"/>
      <dgm:spPr>
        <a:solidFill>
          <a:srgbClr val="A4CDE4"/>
        </a:solidFill>
        <a:ln>
          <a:solidFill>
            <a:srgbClr val="A4CDE4"/>
          </a:solidFill>
        </a:ln>
      </dgm:spPr>
    </dgm:pt>
    <dgm:pt modelId="{951976B1-F76E-4609-B101-1077F5A7663B}" type="pres">
      <dgm:prSet presAssocID="{1F94BEF2-A7A7-447E-8744-25181578BC11}" presName="downArrowText" presStyleLbl="revTx" presStyleIdx="0" presStyleCnt="2" custScaleX="173802" custLinFactNeighborX="-10525">
        <dgm:presLayoutVars>
          <dgm:bulletEnabled val="1"/>
        </dgm:presLayoutVars>
      </dgm:prSet>
      <dgm:spPr/>
    </dgm:pt>
    <dgm:pt modelId="{C81D88CE-3B51-4A73-AA97-B56A51DDB66A}" type="pres">
      <dgm:prSet presAssocID="{38E2C2B6-A55E-49DC-9394-7BEE87145B9B}" presName="upArrow" presStyleLbl="node1" presStyleIdx="1" presStyleCnt="2" custScaleX="66823" custLinFactNeighborX="18135" custLinFactNeighborY="730"/>
      <dgm:spPr>
        <a:solidFill>
          <a:srgbClr val="A4CDE4"/>
        </a:solidFill>
        <a:ln>
          <a:solidFill>
            <a:srgbClr val="A4CDE4"/>
          </a:solidFill>
        </a:ln>
      </dgm:spPr>
    </dgm:pt>
    <dgm:pt modelId="{9E133612-9831-4431-956A-E78046BAE68B}" type="pres">
      <dgm:prSet presAssocID="{38E2C2B6-A55E-49DC-9394-7BEE87145B9B}" presName="upArrowText" presStyleLbl="revTx" presStyleIdx="1" presStyleCnt="2" custScaleX="193772" custLinFactNeighborX="15922">
        <dgm:presLayoutVars>
          <dgm:bulletEnabled val="1"/>
        </dgm:presLayoutVars>
      </dgm:prSet>
      <dgm:spPr/>
    </dgm:pt>
  </dgm:ptLst>
  <dgm:cxnLst>
    <dgm:cxn modelId="{6F026C01-8065-4FC2-B943-4CA1A74207F4}" srcId="{8AE02E30-B7A6-4BBB-B58A-38252B8A3872}" destId="{38E2C2B6-A55E-49DC-9394-7BEE87145B9B}" srcOrd="1" destOrd="0" parTransId="{DAC41DFD-AEBC-4BC9-9CD3-CD51AE1CD751}" sibTransId="{2647E210-B9D9-4B2E-85AC-80A684177A83}"/>
    <dgm:cxn modelId="{C3575E25-E741-4306-805F-25D6722BB1FE}" srcId="{8AE02E30-B7A6-4BBB-B58A-38252B8A3872}" destId="{1F94BEF2-A7A7-447E-8744-25181578BC11}" srcOrd="0" destOrd="0" parTransId="{3FE74F2A-42BA-4937-987E-6596BD155829}" sibTransId="{0D27E0D6-CBA2-4F38-8A3F-AD04AF8FD3F6}"/>
    <dgm:cxn modelId="{58550D43-43E0-4DFF-B6C1-AE5EA81E0903}" type="presOf" srcId="{38E2C2B6-A55E-49DC-9394-7BEE87145B9B}" destId="{9E133612-9831-4431-956A-E78046BAE68B}" srcOrd="0" destOrd="0" presId="urn:microsoft.com/office/officeart/2005/8/layout/arrow3"/>
    <dgm:cxn modelId="{7517D166-02C1-48C7-9D0D-0E999B89B054}" type="presOf" srcId="{1F94BEF2-A7A7-447E-8744-25181578BC11}" destId="{951976B1-F76E-4609-B101-1077F5A7663B}" srcOrd="0" destOrd="0" presId="urn:microsoft.com/office/officeart/2005/8/layout/arrow3"/>
    <dgm:cxn modelId="{2FB9579F-6172-4E2A-874E-E9E5938EA808}" type="presOf" srcId="{8AE02E30-B7A6-4BBB-B58A-38252B8A3872}" destId="{147D45B4-E52E-4342-97D5-42CE79B4CF2E}" srcOrd="0" destOrd="0" presId="urn:microsoft.com/office/officeart/2005/8/layout/arrow3"/>
    <dgm:cxn modelId="{65CDB886-B406-4A6E-A21A-10C2596A5C70}" type="presParOf" srcId="{147D45B4-E52E-4342-97D5-42CE79B4CF2E}" destId="{55228B4A-75FA-49D5-BE18-59CF6212DC92}" srcOrd="0" destOrd="0" presId="urn:microsoft.com/office/officeart/2005/8/layout/arrow3"/>
    <dgm:cxn modelId="{028C8EE2-3D1F-4E25-855D-E4F478669C74}" type="presParOf" srcId="{147D45B4-E52E-4342-97D5-42CE79B4CF2E}" destId="{F3C8A840-A6C5-4AFE-96F4-AFC686E8059F}" srcOrd="1" destOrd="0" presId="urn:microsoft.com/office/officeart/2005/8/layout/arrow3"/>
    <dgm:cxn modelId="{3371A75D-82D7-4DB7-A9D2-DB01C9AA3A30}" type="presParOf" srcId="{147D45B4-E52E-4342-97D5-42CE79B4CF2E}" destId="{951976B1-F76E-4609-B101-1077F5A7663B}" srcOrd="2" destOrd="0" presId="urn:microsoft.com/office/officeart/2005/8/layout/arrow3"/>
    <dgm:cxn modelId="{E724E9C9-172D-4402-A0C3-D4F1F4EAE110}" type="presParOf" srcId="{147D45B4-E52E-4342-97D5-42CE79B4CF2E}" destId="{C81D88CE-3B51-4A73-AA97-B56A51DDB66A}" srcOrd="3" destOrd="0" presId="urn:microsoft.com/office/officeart/2005/8/layout/arrow3"/>
    <dgm:cxn modelId="{8CA3065C-BBDE-4407-AEDA-BC7A4B0749E4}" type="presParOf" srcId="{147D45B4-E52E-4342-97D5-42CE79B4CF2E}" destId="{9E133612-9831-4431-956A-E78046BAE68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3B0B84C-FF9E-4A44-A6EC-756BF328CC1D}" type="doc">
      <dgm:prSet loTypeId="urn:microsoft.com/office/officeart/2005/8/layout/hList7" loCatId="list" qsTypeId="urn:microsoft.com/office/officeart/2005/8/quickstyle/simple1" qsCatId="simple" csTypeId="urn:microsoft.com/office/officeart/2005/8/colors/accent5_1" csCatId="accent5" phldr="1"/>
      <dgm:spPr/>
    </dgm:pt>
    <dgm:pt modelId="{7515CB55-B39C-46D6-9F1C-1DC4FE18A495}">
      <dgm:prSet phldrT="[Testo]" custT="1"/>
      <dgm:spPr/>
      <dgm:t>
        <a:bodyPr/>
        <a:lstStyle/>
        <a:p>
          <a:pPr>
            <a:buFont typeface="Wingdings" panose="05000000000000000000" pitchFamily="2" charset="2"/>
            <a:buNone/>
          </a:pPr>
          <a:r>
            <a:rPr lang="it-IT" altLang="it-IT" sz="2200" dirty="0">
              <a:latin typeface="Abadi" panose="020B0604020104020204" pitchFamily="34" charset="0"/>
            </a:rPr>
            <a:t>Utilizzare diverse </a:t>
          </a:r>
          <a:r>
            <a:rPr lang="it-IT" altLang="it-IT" sz="2200" b="1" u="sng" dirty="0">
              <a:latin typeface="Abadi" panose="020B0604020104020204" pitchFamily="34" charset="0"/>
            </a:rPr>
            <a:t>strategie</a:t>
          </a:r>
          <a:r>
            <a:rPr lang="it-IT" altLang="it-IT" sz="2200" dirty="0">
              <a:latin typeface="Abadi" panose="020B0604020104020204" pitchFamily="34" charset="0"/>
            </a:rPr>
            <a:t>, quelle più adatte al contesto e alle proprie caratteristiche cognitive (APPRENDIMENTO ATTIVO  e PERSONALIZZATO)</a:t>
          </a:r>
          <a:endParaRPr lang="it-IT" sz="2200" dirty="0"/>
        </a:p>
      </dgm:t>
    </dgm:pt>
    <dgm:pt modelId="{3980AABC-4DFE-400F-A074-BE010521DB0E}" type="parTrans" cxnId="{0C7397B6-430A-4902-BC58-1F51E739F5B5}">
      <dgm:prSet/>
      <dgm:spPr/>
      <dgm:t>
        <a:bodyPr/>
        <a:lstStyle/>
        <a:p>
          <a:endParaRPr lang="it-IT" sz="2200"/>
        </a:p>
      </dgm:t>
    </dgm:pt>
    <dgm:pt modelId="{26FFF3B0-7F04-4E7B-9BC9-A7FFE0BB8FD8}" type="sibTrans" cxnId="{0C7397B6-430A-4902-BC58-1F51E739F5B5}">
      <dgm:prSet/>
      <dgm:spPr/>
      <dgm:t>
        <a:bodyPr/>
        <a:lstStyle/>
        <a:p>
          <a:endParaRPr lang="it-IT" sz="2200"/>
        </a:p>
      </dgm:t>
    </dgm:pt>
    <dgm:pt modelId="{A1836E31-E9E6-4F2E-9A21-93C3025D34AF}">
      <dgm:prSet custT="1"/>
      <dgm:spPr/>
      <dgm:t>
        <a:bodyPr/>
        <a:lstStyle/>
        <a:p>
          <a:r>
            <a:rPr lang="it-IT" altLang="it-IT" sz="2200" dirty="0">
              <a:latin typeface="Abadi" panose="020B0604020104020204" pitchFamily="34" charset="0"/>
            </a:rPr>
            <a:t>Mettere in relazione informazioni nuove con informazioni possedute (APPRENDIMENTO COSTRUTTIVO)</a:t>
          </a:r>
        </a:p>
      </dgm:t>
    </dgm:pt>
    <dgm:pt modelId="{6E477170-5ED9-406F-BF0D-3C7E8D68E0E8}" type="parTrans" cxnId="{6A681C32-8137-45C0-84F6-A09F5ABF3FB2}">
      <dgm:prSet/>
      <dgm:spPr/>
      <dgm:t>
        <a:bodyPr/>
        <a:lstStyle/>
        <a:p>
          <a:endParaRPr lang="it-IT" sz="2200"/>
        </a:p>
      </dgm:t>
    </dgm:pt>
    <dgm:pt modelId="{B64B0DF8-7C27-4AFC-A0FC-22530F76B475}" type="sibTrans" cxnId="{6A681C32-8137-45C0-84F6-A09F5ABF3FB2}">
      <dgm:prSet/>
      <dgm:spPr/>
      <dgm:t>
        <a:bodyPr/>
        <a:lstStyle/>
        <a:p>
          <a:endParaRPr lang="it-IT" sz="2200"/>
        </a:p>
      </dgm:t>
    </dgm:pt>
    <dgm:pt modelId="{73850393-3932-4D8D-B39A-C344B5DDFFA8}">
      <dgm:prSet custT="1"/>
      <dgm:spPr/>
      <dgm:t>
        <a:bodyPr/>
        <a:lstStyle/>
        <a:p>
          <a:r>
            <a:rPr lang="it-IT" altLang="it-IT" sz="2200" dirty="0">
              <a:latin typeface="Abadi" panose="020B0604020104020204" pitchFamily="34" charset="0"/>
            </a:rPr>
            <a:t>Collegare a situazioni reali, presenti nella propria esperienza (migliora il coinvolgimento emotivo –Tirocinio- APPRENDIMENTO SITUATO)</a:t>
          </a:r>
        </a:p>
      </dgm:t>
    </dgm:pt>
    <dgm:pt modelId="{4F366C78-ADD1-459B-8595-F97FF656357C}" type="parTrans" cxnId="{88B12A23-B636-45A0-9035-C1B9B65C1F0D}">
      <dgm:prSet/>
      <dgm:spPr/>
      <dgm:t>
        <a:bodyPr/>
        <a:lstStyle/>
        <a:p>
          <a:endParaRPr lang="it-IT" sz="2200"/>
        </a:p>
      </dgm:t>
    </dgm:pt>
    <dgm:pt modelId="{A4A9D384-20E5-421E-95E4-5EF34A8B1830}" type="sibTrans" cxnId="{88B12A23-B636-45A0-9035-C1B9B65C1F0D}">
      <dgm:prSet/>
      <dgm:spPr/>
      <dgm:t>
        <a:bodyPr/>
        <a:lstStyle/>
        <a:p>
          <a:endParaRPr lang="it-IT" sz="2200"/>
        </a:p>
      </dgm:t>
    </dgm:pt>
    <dgm:pt modelId="{37886BF1-3800-4310-8EB2-175D393C08FA}">
      <dgm:prSet custT="1"/>
      <dgm:spPr/>
      <dgm:t>
        <a:bodyPr/>
        <a:lstStyle/>
        <a:p>
          <a:r>
            <a:rPr lang="it-IT" altLang="it-IT" sz="2200" dirty="0">
              <a:latin typeface="Abadi" panose="020B0604020104020204" pitchFamily="34" charset="0"/>
            </a:rPr>
            <a:t>Collaborare con i compagni (APPRENDIMENTO COOPERATIVO e DISTRIBUITO)</a:t>
          </a:r>
        </a:p>
      </dgm:t>
    </dgm:pt>
    <dgm:pt modelId="{CC506E2E-19CF-47D6-9D21-5DEDA66265DD}" type="sibTrans" cxnId="{4471E95F-2D4C-4C6F-BB9D-5C0BBC8DE958}">
      <dgm:prSet/>
      <dgm:spPr/>
      <dgm:t>
        <a:bodyPr/>
        <a:lstStyle/>
        <a:p>
          <a:endParaRPr lang="it-IT" sz="2200"/>
        </a:p>
      </dgm:t>
    </dgm:pt>
    <dgm:pt modelId="{E1BB5DE5-0BFE-44BC-85F4-88427192F8B8}" type="parTrans" cxnId="{4471E95F-2D4C-4C6F-BB9D-5C0BBC8DE958}">
      <dgm:prSet/>
      <dgm:spPr/>
      <dgm:t>
        <a:bodyPr/>
        <a:lstStyle/>
        <a:p>
          <a:endParaRPr lang="it-IT" sz="2200"/>
        </a:p>
      </dgm:t>
    </dgm:pt>
    <dgm:pt modelId="{8E6D10D4-7C62-481C-BB29-D39432A1C54E}" type="pres">
      <dgm:prSet presAssocID="{23B0B84C-FF9E-4A44-A6EC-756BF328CC1D}" presName="Name0" presStyleCnt="0">
        <dgm:presLayoutVars>
          <dgm:dir/>
          <dgm:resizeHandles val="exact"/>
        </dgm:presLayoutVars>
      </dgm:prSet>
      <dgm:spPr/>
    </dgm:pt>
    <dgm:pt modelId="{1C7283A5-AB73-47BE-BB66-07DB4DD94C37}" type="pres">
      <dgm:prSet presAssocID="{23B0B84C-FF9E-4A44-A6EC-756BF328CC1D}" presName="fgShape" presStyleLbl="fgShp" presStyleIdx="0" presStyleCnt="1" custScaleY="59033" custLinFactNeighborX="0" custLinFactNeighborY="46655"/>
      <dgm:spPr>
        <a:solidFill>
          <a:srgbClr val="46637D"/>
        </a:solidFill>
        <a:ln>
          <a:solidFill>
            <a:srgbClr val="46637D"/>
          </a:solidFill>
        </a:ln>
      </dgm:spPr>
    </dgm:pt>
    <dgm:pt modelId="{8AF231E9-BC6C-4507-8468-1643C0D0EFE7}" type="pres">
      <dgm:prSet presAssocID="{23B0B84C-FF9E-4A44-A6EC-756BF328CC1D}" presName="linComp" presStyleCnt="0"/>
      <dgm:spPr/>
    </dgm:pt>
    <dgm:pt modelId="{DBA85D2B-50D4-4293-BE50-345E68A4FFD7}" type="pres">
      <dgm:prSet presAssocID="{7515CB55-B39C-46D6-9F1C-1DC4FE18A495}" presName="compNode" presStyleCnt="0"/>
      <dgm:spPr/>
    </dgm:pt>
    <dgm:pt modelId="{2B3685C9-0D03-4D73-A07F-60B1C5C7705A}" type="pres">
      <dgm:prSet presAssocID="{7515CB55-B39C-46D6-9F1C-1DC4FE18A495}" presName="bkgdShape" presStyleLbl="node1" presStyleIdx="0" presStyleCnt="4" custScaleX="113105"/>
      <dgm:spPr/>
    </dgm:pt>
    <dgm:pt modelId="{12798393-F32C-4294-B6DC-B8EB4113165F}" type="pres">
      <dgm:prSet presAssocID="{7515CB55-B39C-46D6-9F1C-1DC4FE18A495}" presName="nodeTx" presStyleLbl="node1" presStyleIdx="0" presStyleCnt="4">
        <dgm:presLayoutVars>
          <dgm:bulletEnabled val="1"/>
        </dgm:presLayoutVars>
      </dgm:prSet>
      <dgm:spPr/>
    </dgm:pt>
    <dgm:pt modelId="{BAD99165-2866-49DB-8856-28662130D641}" type="pres">
      <dgm:prSet presAssocID="{7515CB55-B39C-46D6-9F1C-1DC4FE18A495}" presName="invisiNode" presStyleLbl="node1" presStyleIdx="0" presStyleCnt="4"/>
      <dgm:spPr/>
    </dgm:pt>
    <dgm:pt modelId="{668C364D-BBE2-4DAA-BFFB-F34E61DD49C2}" type="pres">
      <dgm:prSet presAssocID="{7515CB55-B39C-46D6-9F1C-1DC4FE18A495}" presName="imagNode" presStyleLbl="fgImgPlace1" presStyleIdx="0" presStyleCnt="4" custScaleX="80582" custScaleY="80582" custLinFactNeighborX="-1257" custLinFactNeighborY="-24104"/>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a:solidFill>
            <a:srgbClr val="46637D"/>
          </a:solidFill>
        </a:ln>
      </dgm:spPr>
      <dgm:extLst>
        <a:ext uri="{E40237B7-FDA0-4F09-8148-C483321AD2D9}">
          <dgm14:cNvPr xmlns:dgm14="http://schemas.microsoft.com/office/drawing/2010/diagram" id="0" name="" descr="Libri su uno scaffale con riempimento a tinta unita"/>
        </a:ext>
      </dgm:extLst>
    </dgm:pt>
    <dgm:pt modelId="{79DC6EA6-E4D8-450C-974D-BE86CD5E99DB}" type="pres">
      <dgm:prSet presAssocID="{26FFF3B0-7F04-4E7B-9BC9-A7FFE0BB8FD8}" presName="sibTrans" presStyleLbl="sibTrans2D1" presStyleIdx="0" presStyleCnt="0"/>
      <dgm:spPr/>
    </dgm:pt>
    <dgm:pt modelId="{D29CB52B-8073-430E-A2ED-B48D884A4D77}" type="pres">
      <dgm:prSet presAssocID="{A1836E31-E9E6-4F2E-9A21-93C3025D34AF}" presName="compNode" presStyleCnt="0"/>
      <dgm:spPr/>
    </dgm:pt>
    <dgm:pt modelId="{228CB471-56FC-4D28-BF5D-FB58EAE7E749}" type="pres">
      <dgm:prSet presAssocID="{A1836E31-E9E6-4F2E-9A21-93C3025D34AF}" presName="bkgdShape" presStyleLbl="node1" presStyleIdx="1" presStyleCnt="4" custScaleX="93120" custLinFactNeighborY="-2113"/>
      <dgm:spPr/>
    </dgm:pt>
    <dgm:pt modelId="{7986D98D-A274-4B8E-8A13-82F631073CAD}" type="pres">
      <dgm:prSet presAssocID="{A1836E31-E9E6-4F2E-9A21-93C3025D34AF}" presName="nodeTx" presStyleLbl="node1" presStyleIdx="1" presStyleCnt="4">
        <dgm:presLayoutVars>
          <dgm:bulletEnabled val="1"/>
        </dgm:presLayoutVars>
      </dgm:prSet>
      <dgm:spPr/>
    </dgm:pt>
    <dgm:pt modelId="{DF2F35C6-A40F-4B3D-8F4D-70996507F683}" type="pres">
      <dgm:prSet presAssocID="{A1836E31-E9E6-4F2E-9A21-93C3025D34AF}" presName="invisiNode" presStyleLbl="node1" presStyleIdx="1" presStyleCnt="4"/>
      <dgm:spPr/>
    </dgm:pt>
    <dgm:pt modelId="{51C120EB-E55B-4572-B081-B86BB4AAB1CB}" type="pres">
      <dgm:prSet presAssocID="{A1836E31-E9E6-4F2E-9A21-93C3025D34AF}" presName="imagNode" presStyleLbl="fgImgPlace1" presStyleIdx="1" presStyleCnt="4" custScaleX="80597" custScaleY="80495" custLinFactNeighborY="-22875"/>
      <dgm:spPr>
        <a:blipFill>
          <a:blip xmlns:r="http://schemas.openxmlformats.org/officeDocument/2006/relationships"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ete con riempimento a tinta unita"/>
        </a:ext>
      </dgm:extLst>
    </dgm:pt>
    <dgm:pt modelId="{1916C737-DEEA-4257-8E06-36838946179E}" type="pres">
      <dgm:prSet presAssocID="{B64B0DF8-7C27-4AFC-A0FC-22530F76B475}" presName="sibTrans" presStyleLbl="sibTrans2D1" presStyleIdx="0" presStyleCnt="0"/>
      <dgm:spPr/>
    </dgm:pt>
    <dgm:pt modelId="{D657D302-3EEF-4502-85DF-587D05FE8A5A}" type="pres">
      <dgm:prSet presAssocID="{73850393-3932-4D8D-B39A-C344B5DDFFA8}" presName="compNode" presStyleCnt="0"/>
      <dgm:spPr/>
    </dgm:pt>
    <dgm:pt modelId="{530DBC76-69E2-4901-AE9A-7F148FAC55AB}" type="pres">
      <dgm:prSet presAssocID="{73850393-3932-4D8D-B39A-C344B5DDFFA8}" presName="bkgdShape" presStyleLbl="node1" presStyleIdx="2" presStyleCnt="4" custScaleX="98078"/>
      <dgm:spPr/>
    </dgm:pt>
    <dgm:pt modelId="{E0BA62F4-C34D-4197-B5A0-6BA3DA01768E}" type="pres">
      <dgm:prSet presAssocID="{73850393-3932-4D8D-B39A-C344B5DDFFA8}" presName="nodeTx" presStyleLbl="node1" presStyleIdx="2" presStyleCnt="4">
        <dgm:presLayoutVars>
          <dgm:bulletEnabled val="1"/>
        </dgm:presLayoutVars>
      </dgm:prSet>
      <dgm:spPr/>
    </dgm:pt>
    <dgm:pt modelId="{649A1F77-3476-4F19-ADC5-2F70162DF93F}" type="pres">
      <dgm:prSet presAssocID="{73850393-3932-4D8D-B39A-C344B5DDFFA8}" presName="invisiNode" presStyleLbl="node1" presStyleIdx="2" presStyleCnt="4"/>
      <dgm:spPr/>
    </dgm:pt>
    <dgm:pt modelId="{5F192C80-58FC-4FBC-93C4-54089B39F532}" type="pres">
      <dgm:prSet presAssocID="{73850393-3932-4D8D-B39A-C344B5DDFFA8}" presName="imagNode" presStyleLbl="fgImgPlace1" presStyleIdx="2" presStyleCnt="4" custScaleX="83920" custScaleY="82980" custLinFactNeighborX="1217" custLinFactNeighborY="-25374"/>
      <dgm:spPr>
        <a:blipFill>
          <a:blip xmlns:r="http://schemas.openxmlformats.org/officeDocument/2006/relationships"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Occhiali con riempimento a tinta unita"/>
        </a:ext>
      </dgm:extLst>
    </dgm:pt>
    <dgm:pt modelId="{16A79F7B-FF55-45A9-A3E7-59E9879CCFDA}" type="pres">
      <dgm:prSet presAssocID="{A4A9D384-20E5-421E-95E4-5EF34A8B1830}" presName="sibTrans" presStyleLbl="sibTrans2D1" presStyleIdx="0" presStyleCnt="0"/>
      <dgm:spPr/>
    </dgm:pt>
    <dgm:pt modelId="{424011FF-9A9E-46F8-9E58-2D494257CE45}" type="pres">
      <dgm:prSet presAssocID="{37886BF1-3800-4310-8EB2-175D393C08FA}" presName="compNode" presStyleCnt="0"/>
      <dgm:spPr/>
    </dgm:pt>
    <dgm:pt modelId="{2743CAC5-1B74-453E-AD16-9662C53E493D}" type="pres">
      <dgm:prSet presAssocID="{37886BF1-3800-4310-8EB2-175D393C08FA}" presName="bkgdShape" presStyleLbl="node1" presStyleIdx="3" presStyleCnt="4" custScaleX="91617" custLinFactNeighborX="-1770" custLinFactNeighborY="0"/>
      <dgm:spPr/>
    </dgm:pt>
    <dgm:pt modelId="{5C1CBADF-119C-42EE-81AD-E4F550B7DC75}" type="pres">
      <dgm:prSet presAssocID="{37886BF1-3800-4310-8EB2-175D393C08FA}" presName="nodeTx" presStyleLbl="node1" presStyleIdx="3" presStyleCnt="4">
        <dgm:presLayoutVars>
          <dgm:bulletEnabled val="1"/>
        </dgm:presLayoutVars>
      </dgm:prSet>
      <dgm:spPr/>
    </dgm:pt>
    <dgm:pt modelId="{9D51A67D-1491-438C-8775-7B4189411E2A}" type="pres">
      <dgm:prSet presAssocID="{37886BF1-3800-4310-8EB2-175D393C08FA}" presName="invisiNode" presStyleLbl="node1" presStyleIdx="3" presStyleCnt="4"/>
      <dgm:spPr/>
    </dgm:pt>
    <dgm:pt modelId="{EDD19D89-A42A-439E-8A12-260DB96A7760}" type="pres">
      <dgm:prSet presAssocID="{37886BF1-3800-4310-8EB2-175D393C08FA}" presName="imagNode" presStyleLbl="fgImgPlace1" presStyleIdx="3" presStyleCnt="4" custScaleX="75799" custScaleY="77410" custLinFactNeighborX="-2527" custLinFactNeighborY="-25731"/>
      <dgm:spPr>
        <a:blipFill>
          <a:blip xmlns:r="http://schemas.openxmlformats.org/officeDocument/2006/relationships"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rindisi con riempimento a tinta unita"/>
        </a:ext>
      </dgm:extLst>
    </dgm:pt>
  </dgm:ptLst>
  <dgm:cxnLst>
    <dgm:cxn modelId="{0CC1B104-A468-4E7F-80C0-AB00C656080E}" type="presOf" srcId="{A1836E31-E9E6-4F2E-9A21-93C3025D34AF}" destId="{228CB471-56FC-4D28-BF5D-FB58EAE7E749}" srcOrd="0" destOrd="0" presId="urn:microsoft.com/office/officeart/2005/8/layout/hList7"/>
    <dgm:cxn modelId="{88B12A23-B636-45A0-9035-C1B9B65C1F0D}" srcId="{23B0B84C-FF9E-4A44-A6EC-756BF328CC1D}" destId="{73850393-3932-4D8D-B39A-C344B5DDFFA8}" srcOrd="2" destOrd="0" parTransId="{4F366C78-ADD1-459B-8595-F97FF656357C}" sibTransId="{A4A9D384-20E5-421E-95E4-5EF34A8B1830}"/>
    <dgm:cxn modelId="{48D35525-D4DE-4654-9CE0-0D3BBA8D1A46}" type="presOf" srcId="{37886BF1-3800-4310-8EB2-175D393C08FA}" destId="{2743CAC5-1B74-453E-AD16-9662C53E493D}" srcOrd="0" destOrd="0" presId="urn:microsoft.com/office/officeart/2005/8/layout/hList7"/>
    <dgm:cxn modelId="{3347B331-8B91-4311-A252-16BD43706C4C}" type="presOf" srcId="{73850393-3932-4D8D-B39A-C344B5DDFFA8}" destId="{E0BA62F4-C34D-4197-B5A0-6BA3DA01768E}" srcOrd="1" destOrd="0" presId="urn:microsoft.com/office/officeart/2005/8/layout/hList7"/>
    <dgm:cxn modelId="{6A681C32-8137-45C0-84F6-A09F5ABF3FB2}" srcId="{23B0B84C-FF9E-4A44-A6EC-756BF328CC1D}" destId="{A1836E31-E9E6-4F2E-9A21-93C3025D34AF}" srcOrd="1" destOrd="0" parTransId="{6E477170-5ED9-406F-BF0D-3C7E8D68E0E8}" sibTransId="{B64B0DF8-7C27-4AFC-A0FC-22530F76B475}"/>
    <dgm:cxn modelId="{4471E95F-2D4C-4C6F-BB9D-5C0BBC8DE958}" srcId="{23B0B84C-FF9E-4A44-A6EC-756BF328CC1D}" destId="{37886BF1-3800-4310-8EB2-175D393C08FA}" srcOrd="3" destOrd="0" parTransId="{E1BB5DE5-0BFE-44BC-85F4-88427192F8B8}" sibTransId="{CC506E2E-19CF-47D6-9D21-5DEDA66265DD}"/>
    <dgm:cxn modelId="{8B9C8F52-250F-41D9-9747-2CF357620A2F}" type="presOf" srcId="{B64B0DF8-7C27-4AFC-A0FC-22530F76B475}" destId="{1916C737-DEEA-4257-8E06-36838946179E}" srcOrd="0" destOrd="0" presId="urn:microsoft.com/office/officeart/2005/8/layout/hList7"/>
    <dgm:cxn modelId="{D613A176-D3E4-4432-98D2-1B6C56F172A7}" type="presOf" srcId="{A4A9D384-20E5-421E-95E4-5EF34A8B1830}" destId="{16A79F7B-FF55-45A9-A3E7-59E9879CCFDA}" srcOrd="0" destOrd="0" presId="urn:microsoft.com/office/officeart/2005/8/layout/hList7"/>
    <dgm:cxn modelId="{0551107E-F1FC-4BA4-A7A1-8AE5E943AE37}" type="presOf" srcId="{26FFF3B0-7F04-4E7B-9BC9-A7FFE0BB8FD8}" destId="{79DC6EA6-E4D8-450C-974D-BE86CD5E99DB}" srcOrd="0" destOrd="0" presId="urn:microsoft.com/office/officeart/2005/8/layout/hList7"/>
    <dgm:cxn modelId="{6C019595-E520-4850-BDC9-A7F7C24488EA}" type="presOf" srcId="{A1836E31-E9E6-4F2E-9A21-93C3025D34AF}" destId="{7986D98D-A274-4B8E-8A13-82F631073CAD}" srcOrd="1" destOrd="0" presId="urn:microsoft.com/office/officeart/2005/8/layout/hList7"/>
    <dgm:cxn modelId="{3608B19F-A81E-4927-85C8-20CC856C01DD}" type="presOf" srcId="{73850393-3932-4D8D-B39A-C344B5DDFFA8}" destId="{530DBC76-69E2-4901-AE9A-7F148FAC55AB}" srcOrd="0" destOrd="0" presId="urn:microsoft.com/office/officeart/2005/8/layout/hList7"/>
    <dgm:cxn modelId="{0C7397B6-430A-4902-BC58-1F51E739F5B5}" srcId="{23B0B84C-FF9E-4A44-A6EC-756BF328CC1D}" destId="{7515CB55-B39C-46D6-9F1C-1DC4FE18A495}" srcOrd="0" destOrd="0" parTransId="{3980AABC-4DFE-400F-A074-BE010521DB0E}" sibTransId="{26FFF3B0-7F04-4E7B-9BC9-A7FFE0BB8FD8}"/>
    <dgm:cxn modelId="{D36E78D8-D8BC-4700-898B-5CC4D88491F5}" type="presOf" srcId="{7515CB55-B39C-46D6-9F1C-1DC4FE18A495}" destId="{2B3685C9-0D03-4D73-A07F-60B1C5C7705A}" srcOrd="0" destOrd="0" presId="urn:microsoft.com/office/officeart/2005/8/layout/hList7"/>
    <dgm:cxn modelId="{847A8BD9-5FDB-4627-BA23-31C049CE4863}" type="presOf" srcId="{23B0B84C-FF9E-4A44-A6EC-756BF328CC1D}" destId="{8E6D10D4-7C62-481C-BB29-D39432A1C54E}" srcOrd="0" destOrd="0" presId="urn:microsoft.com/office/officeart/2005/8/layout/hList7"/>
    <dgm:cxn modelId="{D14856DE-263D-4D7C-B66F-AEA140B9A015}" type="presOf" srcId="{37886BF1-3800-4310-8EB2-175D393C08FA}" destId="{5C1CBADF-119C-42EE-81AD-E4F550B7DC75}" srcOrd="1" destOrd="0" presId="urn:microsoft.com/office/officeart/2005/8/layout/hList7"/>
    <dgm:cxn modelId="{F14F84FF-B46C-4111-A38D-E4B3710C3483}" type="presOf" srcId="{7515CB55-B39C-46D6-9F1C-1DC4FE18A495}" destId="{12798393-F32C-4294-B6DC-B8EB4113165F}" srcOrd="1" destOrd="0" presId="urn:microsoft.com/office/officeart/2005/8/layout/hList7"/>
    <dgm:cxn modelId="{4DD1A797-315F-40B9-957A-28D31C3BE817}" type="presParOf" srcId="{8E6D10D4-7C62-481C-BB29-D39432A1C54E}" destId="{1C7283A5-AB73-47BE-BB66-07DB4DD94C37}" srcOrd="0" destOrd="0" presId="urn:microsoft.com/office/officeart/2005/8/layout/hList7"/>
    <dgm:cxn modelId="{2E3B86D0-5E47-4080-A4D0-0E5DA0AA8232}" type="presParOf" srcId="{8E6D10D4-7C62-481C-BB29-D39432A1C54E}" destId="{8AF231E9-BC6C-4507-8468-1643C0D0EFE7}" srcOrd="1" destOrd="0" presId="urn:microsoft.com/office/officeart/2005/8/layout/hList7"/>
    <dgm:cxn modelId="{88EB9E6B-9A2D-497F-8E0F-12A8E06C7C76}" type="presParOf" srcId="{8AF231E9-BC6C-4507-8468-1643C0D0EFE7}" destId="{DBA85D2B-50D4-4293-BE50-345E68A4FFD7}" srcOrd="0" destOrd="0" presId="urn:microsoft.com/office/officeart/2005/8/layout/hList7"/>
    <dgm:cxn modelId="{2FEBED0C-B90B-4DC8-BD81-C2C903B8947C}" type="presParOf" srcId="{DBA85D2B-50D4-4293-BE50-345E68A4FFD7}" destId="{2B3685C9-0D03-4D73-A07F-60B1C5C7705A}" srcOrd="0" destOrd="0" presId="urn:microsoft.com/office/officeart/2005/8/layout/hList7"/>
    <dgm:cxn modelId="{B5860038-94A3-4860-A1DF-905C406B54DD}" type="presParOf" srcId="{DBA85D2B-50D4-4293-BE50-345E68A4FFD7}" destId="{12798393-F32C-4294-B6DC-B8EB4113165F}" srcOrd="1" destOrd="0" presId="urn:microsoft.com/office/officeart/2005/8/layout/hList7"/>
    <dgm:cxn modelId="{C8C3B31E-F4A4-4CC2-BE77-561426E5911A}" type="presParOf" srcId="{DBA85D2B-50D4-4293-BE50-345E68A4FFD7}" destId="{BAD99165-2866-49DB-8856-28662130D641}" srcOrd="2" destOrd="0" presId="urn:microsoft.com/office/officeart/2005/8/layout/hList7"/>
    <dgm:cxn modelId="{D165E4C4-E411-45FB-959F-17F239A14257}" type="presParOf" srcId="{DBA85D2B-50D4-4293-BE50-345E68A4FFD7}" destId="{668C364D-BBE2-4DAA-BFFB-F34E61DD49C2}" srcOrd="3" destOrd="0" presId="urn:microsoft.com/office/officeart/2005/8/layout/hList7"/>
    <dgm:cxn modelId="{AD8657A8-5C99-4131-AA12-C1C8D7264B96}" type="presParOf" srcId="{8AF231E9-BC6C-4507-8468-1643C0D0EFE7}" destId="{79DC6EA6-E4D8-450C-974D-BE86CD5E99DB}" srcOrd="1" destOrd="0" presId="urn:microsoft.com/office/officeart/2005/8/layout/hList7"/>
    <dgm:cxn modelId="{071BE008-FFAA-4E60-9953-13039539732F}" type="presParOf" srcId="{8AF231E9-BC6C-4507-8468-1643C0D0EFE7}" destId="{D29CB52B-8073-430E-A2ED-B48D884A4D77}" srcOrd="2" destOrd="0" presId="urn:microsoft.com/office/officeart/2005/8/layout/hList7"/>
    <dgm:cxn modelId="{C81EDD7B-431E-4385-AFC3-C5924430C32D}" type="presParOf" srcId="{D29CB52B-8073-430E-A2ED-B48D884A4D77}" destId="{228CB471-56FC-4D28-BF5D-FB58EAE7E749}" srcOrd="0" destOrd="0" presId="urn:microsoft.com/office/officeart/2005/8/layout/hList7"/>
    <dgm:cxn modelId="{789ED910-5F13-4BFF-97EC-649EB2CF6300}" type="presParOf" srcId="{D29CB52B-8073-430E-A2ED-B48D884A4D77}" destId="{7986D98D-A274-4B8E-8A13-82F631073CAD}" srcOrd="1" destOrd="0" presId="urn:microsoft.com/office/officeart/2005/8/layout/hList7"/>
    <dgm:cxn modelId="{EED13CC9-2BD8-43BC-BFF3-9FE5F77D553F}" type="presParOf" srcId="{D29CB52B-8073-430E-A2ED-B48D884A4D77}" destId="{DF2F35C6-A40F-4B3D-8F4D-70996507F683}" srcOrd="2" destOrd="0" presId="urn:microsoft.com/office/officeart/2005/8/layout/hList7"/>
    <dgm:cxn modelId="{37FBDB92-7DE0-42EF-B7BB-A081D30B8C67}" type="presParOf" srcId="{D29CB52B-8073-430E-A2ED-B48D884A4D77}" destId="{51C120EB-E55B-4572-B081-B86BB4AAB1CB}" srcOrd="3" destOrd="0" presId="urn:microsoft.com/office/officeart/2005/8/layout/hList7"/>
    <dgm:cxn modelId="{32F8D376-36F6-4E28-ABEC-3CC02C16FA70}" type="presParOf" srcId="{8AF231E9-BC6C-4507-8468-1643C0D0EFE7}" destId="{1916C737-DEEA-4257-8E06-36838946179E}" srcOrd="3" destOrd="0" presId="urn:microsoft.com/office/officeart/2005/8/layout/hList7"/>
    <dgm:cxn modelId="{3152662B-8EBB-4DB8-A0B3-A06065510F5B}" type="presParOf" srcId="{8AF231E9-BC6C-4507-8468-1643C0D0EFE7}" destId="{D657D302-3EEF-4502-85DF-587D05FE8A5A}" srcOrd="4" destOrd="0" presId="urn:microsoft.com/office/officeart/2005/8/layout/hList7"/>
    <dgm:cxn modelId="{4B3D3EA1-6A13-4602-8ED3-2A5C8F9482C8}" type="presParOf" srcId="{D657D302-3EEF-4502-85DF-587D05FE8A5A}" destId="{530DBC76-69E2-4901-AE9A-7F148FAC55AB}" srcOrd="0" destOrd="0" presId="urn:microsoft.com/office/officeart/2005/8/layout/hList7"/>
    <dgm:cxn modelId="{E3612411-20F4-438C-9E40-46FC01F41F75}" type="presParOf" srcId="{D657D302-3EEF-4502-85DF-587D05FE8A5A}" destId="{E0BA62F4-C34D-4197-B5A0-6BA3DA01768E}" srcOrd="1" destOrd="0" presId="urn:microsoft.com/office/officeart/2005/8/layout/hList7"/>
    <dgm:cxn modelId="{10EC8918-14F7-426A-8C42-D3A9FFA3867C}" type="presParOf" srcId="{D657D302-3EEF-4502-85DF-587D05FE8A5A}" destId="{649A1F77-3476-4F19-ADC5-2F70162DF93F}" srcOrd="2" destOrd="0" presId="urn:microsoft.com/office/officeart/2005/8/layout/hList7"/>
    <dgm:cxn modelId="{39FB80B6-EBFB-49C9-AAB0-F802F57845B7}" type="presParOf" srcId="{D657D302-3EEF-4502-85DF-587D05FE8A5A}" destId="{5F192C80-58FC-4FBC-93C4-54089B39F532}" srcOrd="3" destOrd="0" presId="urn:microsoft.com/office/officeart/2005/8/layout/hList7"/>
    <dgm:cxn modelId="{67CC237F-7178-4B02-BAC4-25C22D2F7BEB}" type="presParOf" srcId="{8AF231E9-BC6C-4507-8468-1643C0D0EFE7}" destId="{16A79F7B-FF55-45A9-A3E7-59E9879CCFDA}" srcOrd="5" destOrd="0" presId="urn:microsoft.com/office/officeart/2005/8/layout/hList7"/>
    <dgm:cxn modelId="{6307F2F7-E8D4-4210-84A9-2109E3D9A477}" type="presParOf" srcId="{8AF231E9-BC6C-4507-8468-1643C0D0EFE7}" destId="{424011FF-9A9E-46F8-9E58-2D494257CE45}" srcOrd="6" destOrd="0" presId="urn:microsoft.com/office/officeart/2005/8/layout/hList7"/>
    <dgm:cxn modelId="{D755D35B-03C2-4A4A-BB96-D6A49D241DA3}" type="presParOf" srcId="{424011FF-9A9E-46F8-9E58-2D494257CE45}" destId="{2743CAC5-1B74-453E-AD16-9662C53E493D}" srcOrd="0" destOrd="0" presId="urn:microsoft.com/office/officeart/2005/8/layout/hList7"/>
    <dgm:cxn modelId="{15DD3E03-B4D4-40A9-8F22-DC6DF5B1AA79}" type="presParOf" srcId="{424011FF-9A9E-46F8-9E58-2D494257CE45}" destId="{5C1CBADF-119C-42EE-81AD-E4F550B7DC75}" srcOrd="1" destOrd="0" presId="urn:microsoft.com/office/officeart/2005/8/layout/hList7"/>
    <dgm:cxn modelId="{3B910D0C-53BB-4221-8791-75BD245BAEF2}" type="presParOf" srcId="{424011FF-9A9E-46F8-9E58-2D494257CE45}" destId="{9D51A67D-1491-438C-8775-7B4189411E2A}" srcOrd="2" destOrd="0" presId="urn:microsoft.com/office/officeart/2005/8/layout/hList7"/>
    <dgm:cxn modelId="{064D5524-151F-4981-A6A7-6E735A133015}" type="presParOf" srcId="{424011FF-9A9E-46F8-9E58-2D494257CE45}" destId="{EDD19D89-A42A-439E-8A12-260DB96A776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3B0B84C-FF9E-4A44-A6EC-756BF328CC1D}" type="doc">
      <dgm:prSet loTypeId="urn:microsoft.com/office/officeart/2005/8/layout/hList7" loCatId="list" qsTypeId="urn:microsoft.com/office/officeart/2005/8/quickstyle/simple1" qsCatId="simple" csTypeId="urn:microsoft.com/office/officeart/2005/8/colors/accent5_1" csCatId="accent5" phldr="1"/>
      <dgm:spPr/>
    </dgm:pt>
    <dgm:pt modelId="{7515CB55-B39C-46D6-9F1C-1DC4FE18A495}">
      <dgm:prSet phldrT="[Testo]" custT="1"/>
      <dgm:spPr/>
      <dgm:t>
        <a:bodyPr/>
        <a:lstStyle/>
        <a:p>
          <a:pPr>
            <a:buFont typeface="Wingdings" panose="05000000000000000000" pitchFamily="2" charset="2"/>
            <a:buNone/>
          </a:pPr>
          <a:r>
            <a:rPr lang="it-IT" altLang="it-IT" sz="2200" dirty="0">
              <a:latin typeface="Abadi" panose="020B0604020104020204" pitchFamily="34" charset="0"/>
            </a:rPr>
            <a:t>Essere consapevoli delle proprie caratteristiche, dei propri punti di forza e di debolezza</a:t>
          </a:r>
          <a:endParaRPr lang="it-IT" sz="2200" dirty="0"/>
        </a:p>
      </dgm:t>
    </dgm:pt>
    <dgm:pt modelId="{3980AABC-4DFE-400F-A074-BE010521DB0E}" type="parTrans" cxnId="{0C7397B6-430A-4902-BC58-1F51E739F5B5}">
      <dgm:prSet/>
      <dgm:spPr/>
      <dgm:t>
        <a:bodyPr/>
        <a:lstStyle/>
        <a:p>
          <a:endParaRPr lang="it-IT" sz="2200"/>
        </a:p>
      </dgm:t>
    </dgm:pt>
    <dgm:pt modelId="{26FFF3B0-7F04-4E7B-9BC9-A7FFE0BB8FD8}" type="sibTrans" cxnId="{0C7397B6-430A-4902-BC58-1F51E739F5B5}">
      <dgm:prSet/>
      <dgm:spPr/>
      <dgm:t>
        <a:bodyPr/>
        <a:lstStyle/>
        <a:p>
          <a:endParaRPr lang="it-IT" sz="2200"/>
        </a:p>
      </dgm:t>
    </dgm:pt>
    <dgm:pt modelId="{A1836E31-E9E6-4F2E-9A21-93C3025D34AF}">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altLang="it-IT" sz="2200" dirty="0">
              <a:latin typeface="Abadi" panose="020B0604020104020204" pitchFamily="34" charset="0"/>
            </a:rPr>
            <a:t>Attivare il monitoraggio metacognitivo prima, durante e dopo un compito di apprendimento</a:t>
          </a:r>
        </a:p>
      </dgm:t>
    </dgm:pt>
    <dgm:pt modelId="{6E477170-5ED9-406F-BF0D-3C7E8D68E0E8}" type="parTrans" cxnId="{6A681C32-8137-45C0-84F6-A09F5ABF3FB2}">
      <dgm:prSet/>
      <dgm:spPr/>
      <dgm:t>
        <a:bodyPr/>
        <a:lstStyle/>
        <a:p>
          <a:endParaRPr lang="it-IT" sz="2200"/>
        </a:p>
      </dgm:t>
    </dgm:pt>
    <dgm:pt modelId="{B64B0DF8-7C27-4AFC-A0FC-22530F76B475}" type="sibTrans" cxnId="{6A681C32-8137-45C0-84F6-A09F5ABF3FB2}">
      <dgm:prSet/>
      <dgm:spPr/>
      <dgm:t>
        <a:bodyPr/>
        <a:lstStyle/>
        <a:p>
          <a:endParaRPr lang="it-IT" sz="2200"/>
        </a:p>
      </dgm:t>
    </dgm:pt>
    <dgm:pt modelId="{73850393-3932-4D8D-B39A-C344B5DDFFA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altLang="it-IT" sz="2200" dirty="0">
              <a:latin typeface="Abadi" panose="020B0604020104020204" pitchFamily="34" charset="0"/>
            </a:rPr>
            <a:t>Aumentare la capacità di auto-regolazione (cognitiva ed emotiva) rispetto ai compiti </a:t>
          </a:r>
        </a:p>
        <a:p>
          <a:endParaRPr lang="it-IT" altLang="it-IT" sz="2200" dirty="0">
            <a:latin typeface="Abadi" panose="020B0604020104020204" pitchFamily="34" charset="0"/>
          </a:endParaRPr>
        </a:p>
      </dgm:t>
    </dgm:pt>
    <dgm:pt modelId="{4F366C78-ADD1-459B-8595-F97FF656357C}" type="parTrans" cxnId="{88B12A23-B636-45A0-9035-C1B9B65C1F0D}">
      <dgm:prSet/>
      <dgm:spPr/>
      <dgm:t>
        <a:bodyPr/>
        <a:lstStyle/>
        <a:p>
          <a:endParaRPr lang="it-IT" sz="2200"/>
        </a:p>
      </dgm:t>
    </dgm:pt>
    <dgm:pt modelId="{A4A9D384-20E5-421E-95E4-5EF34A8B1830}" type="sibTrans" cxnId="{88B12A23-B636-45A0-9035-C1B9B65C1F0D}">
      <dgm:prSet/>
      <dgm:spPr/>
      <dgm:t>
        <a:bodyPr/>
        <a:lstStyle/>
        <a:p>
          <a:endParaRPr lang="it-IT" sz="2200"/>
        </a:p>
      </dgm:t>
    </dgm:pt>
    <dgm:pt modelId="{8E6D10D4-7C62-481C-BB29-D39432A1C54E}" type="pres">
      <dgm:prSet presAssocID="{23B0B84C-FF9E-4A44-A6EC-756BF328CC1D}" presName="Name0" presStyleCnt="0">
        <dgm:presLayoutVars>
          <dgm:dir/>
          <dgm:resizeHandles val="exact"/>
        </dgm:presLayoutVars>
      </dgm:prSet>
      <dgm:spPr/>
    </dgm:pt>
    <dgm:pt modelId="{1C7283A5-AB73-47BE-BB66-07DB4DD94C37}" type="pres">
      <dgm:prSet presAssocID="{23B0B84C-FF9E-4A44-A6EC-756BF328CC1D}" presName="fgShape" presStyleLbl="fgShp" presStyleIdx="0" presStyleCnt="1" custScaleY="59033" custLinFactNeighborX="0" custLinFactNeighborY="46655"/>
      <dgm:spPr>
        <a:solidFill>
          <a:srgbClr val="46637D"/>
        </a:solidFill>
        <a:ln>
          <a:solidFill>
            <a:srgbClr val="46637D"/>
          </a:solidFill>
        </a:ln>
      </dgm:spPr>
    </dgm:pt>
    <dgm:pt modelId="{8AF231E9-BC6C-4507-8468-1643C0D0EFE7}" type="pres">
      <dgm:prSet presAssocID="{23B0B84C-FF9E-4A44-A6EC-756BF328CC1D}" presName="linComp" presStyleCnt="0"/>
      <dgm:spPr/>
    </dgm:pt>
    <dgm:pt modelId="{DBA85D2B-50D4-4293-BE50-345E68A4FFD7}" type="pres">
      <dgm:prSet presAssocID="{7515CB55-B39C-46D6-9F1C-1DC4FE18A495}" presName="compNode" presStyleCnt="0"/>
      <dgm:spPr/>
    </dgm:pt>
    <dgm:pt modelId="{2B3685C9-0D03-4D73-A07F-60B1C5C7705A}" type="pres">
      <dgm:prSet presAssocID="{7515CB55-B39C-46D6-9F1C-1DC4FE18A495}" presName="bkgdShape" presStyleLbl="node1" presStyleIdx="0" presStyleCnt="3" custScaleX="113105"/>
      <dgm:spPr/>
    </dgm:pt>
    <dgm:pt modelId="{12798393-F32C-4294-B6DC-B8EB4113165F}" type="pres">
      <dgm:prSet presAssocID="{7515CB55-B39C-46D6-9F1C-1DC4FE18A495}" presName="nodeTx" presStyleLbl="node1" presStyleIdx="0" presStyleCnt="3">
        <dgm:presLayoutVars>
          <dgm:bulletEnabled val="1"/>
        </dgm:presLayoutVars>
      </dgm:prSet>
      <dgm:spPr/>
    </dgm:pt>
    <dgm:pt modelId="{BAD99165-2866-49DB-8856-28662130D641}" type="pres">
      <dgm:prSet presAssocID="{7515CB55-B39C-46D6-9F1C-1DC4FE18A495}" presName="invisiNode" presStyleLbl="node1" presStyleIdx="0" presStyleCnt="3"/>
      <dgm:spPr/>
    </dgm:pt>
    <dgm:pt modelId="{668C364D-BBE2-4DAA-BFFB-F34E61DD49C2}" type="pres">
      <dgm:prSet presAssocID="{7515CB55-B39C-46D6-9F1C-1DC4FE18A495}" presName="imagNode" presStyleLbl="fgImgPlace1" presStyleIdx="0" presStyleCnt="3" custScaleX="80582" custScaleY="80582" custLinFactNeighborX="-1257" custLinFactNeighborY="-2410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rgbClr val="46637D"/>
          </a:solidFill>
        </a:ln>
      </dgm:spPr>
    </dgm:pt>
    <dgm:pt modelId="{79DC6EA6-E4D8-450C-974D-BE86CD5E99DB}" type="pres">
      <dgm:prSet presAssocID="{26FFF3B0-7F04-4E7B-9BC9-A7FFE0BB8FD8}" presName="sibTrans" presStyleLbl="sibTrans2D1" presStyleIdx="0" presStyleCnt="0"/>
      <dgm:spPr/>
    </dgm:pt>
    <dgm:pt modelId="{D29CB52B-8073-430E-A2ED-B48D884A4D77}" type="pres">
      <dgm:prSet presAssocID="{A1836E31-E9E6-4F2E-9A21-93C3025D34AF}" presName="compNode" presStyleCnt="0"/>
      <dgm:spPr/>
    </dgm:pt>
    <dgm:pt modelId="{228CB471-56FC-4D28-BF5D-FB58EAE7E749}" type="pres">
      <dgm:prSet presAssocID="{A1836E31-E9E6-4F2E-9A21-93C3025D34AF}" presName="bkgdShape" presStyleLbl="node1" presStyleIdx="1" presStyleCnt="3" custScaleX="93120" custLinFactNeighborY="-2113"/>
      <dgm:spPr/>
    </dgm:pt>
    <dgm:pt modelId="{7986D98D-A274-4B8E-8A13-82F631073CAD}" type="pres">
      <dgm:prSet presAssocID="{A1836E31-E9E6-4F2E-9A21-93C3025D34AF}" presName="nodeTx" presStyleLbl="node1" presStyleIdx="1" presStyleCnt="3">
        <dgm:presLayoutVars>
          <dgm:bulletEnabled val="1"/>
        </dgm:presLayoutVars>
      </dgm:prSet>
      <dgm:spPr/>
    </dgm:pt>
    <dgm:pt modelId="{DF2F35C6-A40F-4B3D-8F4D-70996507F683}" type="pres">
      <dgm:prSet presAssocID="{A1836E31-E9E6-4F2E-9A21-93C3025D34AF}" presName="invisiNode" presStyleLbl="node1" presStyleIdx="1" presStyleCnt="3"/>
      <dgm:spPr/>
    </dgm:pt>
    <dgm:pt modelId="{51C120EB-E55B-4572-B081-B86BB4AAB1CB}" type="pres">
      <dgm:prSet presAssocID="{A1836E31-E9E6-4F2E-9A21-93C3025D34AF}" presName="imagNode" presStyleLbl="fgImgPlace1" presStyleIdx="1" presStyleCnt="3" custScaleX="80597" custScaleY="80495" custLinFactNeighborY="-2287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te con riempimento a tinta unita"/>
        </a:ext>
      </dgm:extLst>
    </dgm:pt>
    <dgm:pt modelId="{1916C737-DEEA-4257-8E06-36838946179E}" type="pres">
      <dgm:prSet presAssocID="{B64B0DF8-7C27-4AFC-A0FC-22530F76B475}" presName="sibTrans" presStyleLbl="sibTrans2D1" presStyleIdx="0" presStyleCnt="0"/>
      <dgm:spPr/>
    </dgm:pt>
    <dgm:pt modelId="{D657D302-3EEF-4502-85DF-587D05FE8A5A}" type="pres">
      <dgm:prSet presAssocID="{73850393-3932-4D8D-B39A-C344B5DDFFA8}" presName="compNode" presStyleCnt="0"/>
      <dgm:spPr/>
    </dgm:pt>
    <dgm:pt modelId="{530DBC76-69E2-4901-AE9A-7F148FAC55AB}" type="pres">
      <dgm:prSet presAssocID="{73850393-3932-4D8D-B39A-C344B5DDFFA8}" presName="bkgdShape" presStyleLbl="node1" presStyleIdx="2" presStyleCnt="3" custScaleX="98078" custLinFactNeighborX="12786" custLinFactNeighborY="1247"/>
      <dgm:spPr/>
    </dgm:pt>
    <dgm:pt modelId="{E0BA62F4-C34D-4197-B5A0-6BA3DA01768E}" type="pres">
      <dgm:prSet presAssocID="{73850393-3932-4D8D-B39A-C344B5DDFFA8}" presName="nodeTx" presStyleLbl="node1" presStyleIdx="2" presStyleCnt="3">
        <dgm:presLayoutVars>
          <dgm:bulletEnabled val="1"/>
        </dgm:presLayoutVars>
      </dgm:prSet>
      <dgm:spPr/>
    </dgm:pt>
    <dgm:pt modelId="{649A1F77-3476-4F19-ADC5-2F70162DF93F}" type="pres">
      <dgm:prSet presAssocID="{73850393-3932-4D8D-B39A-C344B5DDFFA8}" presName="invisiNode" presStyleLbl="node1" presStyleIdx="2" presStyleCnt="3"/>
      <dgm:spPr/>
    </dgm:pt>
    <dgm:pt modelId="{5F192C80-58FC-4FBC-93C4-54089B39F532}" type="pres">
      <dgm:prSet presAssocID="{73850393-3932-4D8D-B39A-C344B5DDFFA8}" presName="imagNode" presStyleLbl="fgImgPlace1" presStyleIdx="2" presStyleCnt="3" custScaleX="83920" custScaleY="82980" custLinFactNeighborX="1217" custLinFactNeighborY="-2537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 b="-1000"/>
          </a:stretch>
        </a:blipFill>
      </dgm:spPr>
      <dgm:extLst>
        <a:ext uri="{E40237B7-FDA0-4F09-8148-C483321AD2D9}">
          <dgm14:cNvPr xmlns:dgm14="http://schemas.microsoft.com/office/drawing/2010/diagram" id="0" name="" descr="Occhiali con riempimento a tinta unita"/>
        </a:ext>
      </dgm:extLst>
    </dgm:pt>
  </dgm:ptLst>
  <dgm:cxnLst>
    <dgm:cxn modelId="{0CC1B104-A468-4E7F-80C0-AB00C656080E}" type="presOf" srcId="{A1836E31-E9E6-4F2E-9A21-93C3025D34AF}" destId="{228CB471-56FC-4D28-BF5D-FB58EAE7E749}" srcOrd="0" destOrd="0" presId="urn:microsoft.com/office/officeart/2005/8/layout/hList7"/>
    <dgm:cxn modelId="{88B12A23-B636-45A0-9035-C1B9B65C1F0D}" srcId="{23B0B84C-FF9E-4A44-A6EC-756BF328CC1D}" destId="{73850393-3932-4D8D-B39A-C344B5DDFFA8}" srcOrd="2" destOrd="0" parTransId="{4F366C78-ADD1-459B-8595-F97FF656357C}" sibTransId="{A4A9D384-20E5-421E-95E4-5EF34A8B1830}"/>
    <dgm:cxn modelId="{3347B331-8B91-4311-A252-16BD43706C4C}" type="presOf" srcId="{73850393-3932-4D8D-B39A-C344B5DDFFA8}" destId="{E0BA62F4-C34D-4197-B5A0-6BA3DA01768E}" srcOrd="1" destOrd="0" presId="urn:microsoft.com/office/officeart/2005/8/layout/hList7"/>
    <dgm:cxn modelId="{6A681C32-8137-45C0-84F6-A09F5ABF3FB2}" srcId="{23B0B84C-FF9E-4A44-A6EC-756BF328CC1D}" destId="{A1836E31-E9E6-4F2E-9A21-93C3025D34AF}" srcOrd="1" destOrd="0" parTransId="{6E477170-5ED9-406F-BF0D-3C7E8D68E0E8}" sibTransId="{B64B0DF8-7C27-4AFC-A0FC-22530F76B475}"/>
    <dgm:cxn modelId="{8B9C8F52-250F-41D9-9747-2CF357620A2F}" type="presOf" srcId="{B64B0DF8-7C27-4AFC-A0FC-22530F76B475}" destId="{1916C737-DEEA-4257-8E06-36838946179E}" srcOrd="0" destOrd="0" presId="urn:microsoft.com/office/officeart/2005/8/layout/hList7"/>
    <dgm:cxn modelId="{0551107E-F1FC-4BA4-A7A1-8AE5E943AE37}" type="presOf" srcId="{26FFF3B0-7F04-4E7B-9BC9-A7FFE0BB8FD8}" destId="{79DC6EA6-E4D8-450C-974D-BE86CD5E99DB}" srcOrd="0" destOrd="0" presId="urn:microsoft.com/office/officeart/2005/8/layout/hList7"/>
    <dgm:cxn modelId="{6C019595-E520-4850-BDC9-A7F7C24488EA}" type="presOf" srcId="{A1836E31-E9E6-4F2E-9A21-93C3025D34AF}" destId="{7986D98D-A274-4B8E-8A13-82F631073CAD}" srcOrd="1" destOrd="0" presId="urn:microsoft.com/office/officeart/2005/8/layout/hList7"/>
    <dgm:cxn modelId="{3608B19F-A81E-4927-85C8-20CC856C01DD}" type="presOf" srcId="{73850393-3932-4D8D-B39A-C344B5DDFFA8}" destId="{530DBC76-69E2-4901-AE9A-7F148FAC55AB}" srcOrd="0" destOrd="0" presId="urn:microsoft.com/office/officeart/2005/8/layout/hList7"/>
    <dgm:cxn modelId="{0C7397B6-430A-4902-BC58-1F51E739F5B5}" srcId="{23B0B84C-FF9E-4A44-A6EC-756BF328CC1D}" destId="{7515CB55-B39C-46D6-9F1C-1DC4FE18A495}" srcOrd="0" destOrd="0" parTransId="{3980AABC-4DFE-400F-A074-BE010521DB0E}" sibTransId="{26FFF3B0-7F04-4E7B-9BC9-A7FFE0BB8FD8}"/>
    <dgm:cxn modelId="{D36E78D8-D8BC-4700-898B-5CC4D88491F5}" type="presOf" srcId="{7515CB55-B39C-46D6-9F1C-1DC4FE18A495}" destId="{2B3685C9-0D03-4D73-A07F-60B1C5C7705A}" srcOrd="0" destOrd="0" presId="urn:microsoft.com/office/officeart/2005/8/layout/hList7"/>
    <dgm:cxn modelId="{847A8BD9-5FDB-4627-BA23-31C049CE4863}" type="presOf" srcId="{23B0B84C-FF9E-4A44-A6EC-756BF328CC1D}" destId="{8E6D10D4-7C62-481C-BB29-D39432A1C54E}" srcOrd="0" destOrd="0" presId="urn:microsoft.com/office/officeart/2005/8/layout/hList7"/>
    <dgm:cxn modelId="{F14F84FF-B46C-4111-A38D-E4B3710C3483}" type="presOf" srcId="{7515CB55-B39C-46D6-9F1C-1DC4FE18A495}" destId="{12798393-F32C-4294-B6DC-B8EB4113165F}" srcOrd="1" destOrd="0" presId="urn:microsoft.com/office/officeart/2005/8/layout/hList7"/>
    <dgm:cxn modelId="{4DD1A797-315F-40B9-957A-28D31C3BE817}" type="presParOf" srcId="{8E6D10D4-7C62-481C-BB29-D39432A1C54E}" destId="{1C7283A5-AB73-47BE-BB66-07DB4DD94C37}" srcOrd="0" destOrd="0" presId="urn:microsoft.com/office/officeart/2005/8/layout/hList7"/>
    <dgm:cxn modelId="{2E3B86D0-5E47-4080-A4D0-0E5DA0AA8232}" type="presParOf" srcId="{8E6D10D4-7C62-481C-BB29-D39432A1C54E}" destId="{8AF231E9-BC6C-4507-8468-1643C0D0EFE7}" srcOrd="1" destOrd="0" presId="urn:microsoft.com/office/officeart/2005/8/layout/hList7"/>
    <dgm:cxn modelId="{88EB9E6B-9A2D-497F-8E0F-12A8E06C7C76}" type="presParOf" srcId="{8AF231E9-BC6C-4507-8468-1643C0D0EFE7}" destId="{DBA85D2B-50D4-4293-BE50-345E68A4FFD7}" srcOrd="0" destOrd="0" presId="urn:microsoft.com/office/officeart/2005/8/layout/hList7"/>
    <dgm:cxn modelId="{2FEBED0C-B90B-4DC8-BD81-C2C903B8947C}" type="presParOf" srcId="{DBA85D2B-50D4-4293-BE50-345E68A4FFD7}" destId="{2B3685C9-0D03-4D73-A07F-60B1C5C7705A}" srcOrd="0" destOrd="0" presId="urn:microsoft.com/office/officeart/2005/8/layout/hList7"/>
    <dgm:cxn modelId="{B5860038-94A3-4860-A1DF-905C406B54DD}" type="presParOf" srcId="{DBA85D2B-50D4-4293-BE50-345E68A4FFD7}" destId="{12798393-F32C-4294-B6DC-B8EB4113165F}" srcOrd="1" destOrd="0" presId="urn:microsoft.com/office/officeart/2005/8/layout/hList7"/>
    <dgm:cxn modelId="{C8C3B31E-F4A4-4CC2-BE77-561426E5911A}" type="presParOf" srcId="{DBA85D2B-50D4-4293-BE50-345E68A4FFD7}" destId="{BAD99165-2866-49DB-8856-28662130D641}" srcOrd="2" destOrd="0" presId="urn:microsoft.com/office/officeart/2005/8/layout/hList7"/>
    <dgm:cxn modelId="{D165E4C4-E411-45FB-959F-17F239A14257}" type="presParOf" srcId="{DBA85D2B-50D4-4293-BE50-345E68A4FFD7}" destId="{668C364D-BBE2-4DAA-BFFB-F34E61DD49C2}" srcOrd="3" destOrd="0" presId="urn:microsoft.com/office/officeart/2005/8/layout/hList7"/>
    <dgm:cxn modelId="{AD8657A8-5C99-4131-AA12-C1C8D7264B96}" type="presParOf" srcId="{8AF231E9-BC6C-4507-8468-1643C0D0EFE7}" destId="{79DC6EA6-E4D8-450C-974D-BE86CD5E99DB}" srcOrd="1" destOrd="0" presId="urn:microsoft.com/office/officeart/2005/8/layout/hList7"/>
    <dgm:cxn modelId="{071BE008-FFAA-4E60-9953-13039539732F}" type="presParOf" srcId="{8AF231E9-BC6C-4507-8468-1643C0D0EFE7}" destId="{D29CB52B-8073-430E-A2ED-B48D884A4D77}" srcOrd="2" destOrd="0" presId="urn:microsoft.com/office/officeart/2005/8/layout/hList7"/>
    <dgm:cxn modelId="{C81EDD7B-431E-4385-AFC3-C5924430C32D}" type="presParOf" srcId="{D29CB52B-8073-430E-A2ED-B48D884A4D77}" destId="{228CB471-56FC-4D28-BF5D-FB58EAE7E749}" srcOrd="0" destOrd="0" presId="urn:microsoft.com/office/officeart/2005/8/layout/hList7"/>
    <dgm:cxn modelId="{789ED910-5F13-4BFF-97EC-649EB2CF6300}" type="presParOf" srcId="{D29CB52B-8073-430E-A2ED-B48D884A4D77}" destId="{7986D98D-A274-4B8E-8A13-82F631073CAD}" srcOrd="1" destOrd="0" presId="urn:microsoft.com/office/officeart/2005/8/layout/hList7"/>
    <dgm:cxn modelId="{EED13CC9-2BD8-43BC-BFF3-9FE5F77D553F}" type="presParOf" srcId="{D29CB52B-8073-430E-A2ED-B48D884A4D77}" destId="{DF2F35C6-A40F-4B3D-8F4D-70996507F683}" srcOrd="2" destOrd="0" presId="urn:microsoft.com/office/officeart/2005/8/layout/hList7"/>
    <dgm:cxn modelId="{37FBDB92-7DE0-42EF-B7BB-A081D30B8C67}" type="presParOf" srcId="{D29CB52B-8073-430E-A2ED-B48D884A4D77}" destId="{51C120EB-E55B-4572-B081-B86BB4AAB1CB}" srcOrd="3" destOrd="0" presId="urn:microsoft.com/office/officeart/2005/8/layout/hList7"/>
    <dgm:cxn modelId="{32F8D376-36F6-4E28-ABEC-3CC02C16FA70}" type="presParOf" srcId="{8AF231E9-BC6C-4507-8468-1643C0D0EFE7}" destId="{1916C737-DEEA-4257-8E06-36838946179E}" srcOrd="3" destOrd="0" presId="urn:microsoft.com/office/officeart/2005/8/layout/hList7"/>
    <dgm:cxn modelId="{3152662B-8EBB-4DB8-A0B3-A06065510F5B}" type="presParOf" srcId="{8AF231E9-BC6C-4507-8468-1643C0D0EFE7}" destId="{D657D302-3EEF-4502-85DF-587D05FE8A5A}" srcOrd="4" destOrd="0" presId="urn:microsoft.com/office/officeart/2005/8/layout/hList7"/>
    <dgm:cxn modelId="{4B3D3EA1-6A13-4602-8ED3-2A5C8F9482C8}" type="presParOf" srcId="{D657D302-3EEF-4502-85DF-587D05FE8A5A}" destId="{530DBC76-69E2-4901-AE9A-7F148FAC55AB}" srcOrd="0" destOrd="0" presId="urn:microsoft.com/office/officeart/2005/8/layout/hList7"/>
    <dgm:cxn modelId="{E3612411-20F4-438C-9E40-46FC01F41F75}" type="presParOf" srcId="{D657D302-3EEF-4502-85DF-587D05FE8A5A}" destId="{E0BA62F4-C34D-4197-B5A0-6BA3DA01768E}" srcOrd="1" destOrd="0" presId="urn:microsoft.com/office/officeart/2005/8/layout/hList7"/>
    <dgm:cxn modelId="{10EC8918-14F7-426A-8C42-D3A9FFA3867C}" type="presParOf" srcId="{D657D302-3EEF-4502-85DF-587D05FE8A5A}" destId="{649A1F77-3476-4F19-ADC5-2F70162DF93F}" srcOrd="2" destOrd="0" presId="urn:microsoft.com/office/officeart/2005/8/layout/hList7"/>
    <dgm:cxn modelId="{39FB80B6-EBFB-49C9-AAB0-F802F57845B7}" type="presParOf" srcId="{D657D302-3EEF-4502-85DF-587D05FE8A5A}" destId="{5F192C80-58FC-4FBC-93C4-54089B39F53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A9208A-42EE-4899-A522-637D135E316C}"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it-IT"/>
        </a:p>
      </dgm:t>
    </dgm:pt>
    <dgm:pt modelId="{431BC36F-4DC1-476C-BDEC-015E0043C64C}">
      <dgm:prSet phldrT="[Testo]" custT="1"/>
      <dgm:spPr>
        <a:solidFill>
          <a:srgbClr val="46637D"/>
        </a:solidFill>
        <a:ln>
          <a:solidFill>
            <a:srgbClr val="46637D"/>
          </a:solidFill>
        </a:ln>
      </dgm:spPr>
      <dgm:t>
        <a:bodyPr/>
        <a:lstStyle/>
        <a:p>
          <a:pPr>
            <a:buNone/>
          </a:pPr>
          <a:r>
            <a:rPr lang="it-IT" sz="2400" dirty="0">
              <a:solidFill>
                <a:schemeClr val="bg1"/>
              </a:solidFill>
              <a:latin typeface="Abadi" panose="020B0604020104020204" pitchFamily="34" charset="0"/>
            </a:rPr>
            <a:t>Competenza trasversale sovraordinata che si riferisce all’insieme delle </a:t>
          </a:r>
          <a:r>
            <a:rPr lang="it-IT" sz="2400" b="1" dirty="0">
              <a:solidFill>
                <a:schemeClr val="bg1"/>
              </a:solidFill>
              <a:latin typeface="Abadi" panose="020B0604020104020204" pitchFamily="34" charset="0"/>
            </a:rPr>
            <a:t>attività della mente che hanno come oggetto la mente stessa.</a:t>
          </a:r>
          <a:endParaRPr lang="it-IT" sz="2400" dirty="0">
            <a:solidFill>
              <a:schemeClr val="bg1"/>
            </a:solidFill>
            <a:latin typeface="Abadi" panose="020B0604020104020204" pitchFamily="34" charset="0"/>
          </a:endParaRPr>
        </a:p>
      </dgm:t>
    </dgm:pt>
    <dgm:pt modelId="{FD7C6A00-9D2C-4A74-B540-0AC8F3957F1A}" type="parTrans" cxnId="{F9876C07-CC76-47A1-9940-122C4F8F7B2A}">
      <dgm:prSet/>
      <dgm:spPr/>
      <dgm:t>
        <a:bodyPr/>
        <a:lstStyle/>
        <a:p>
          <a:endParaRPr lang="it-IT" sz="2400">
            <a:latin typeface="Abadi" panose="020B0604020104020204" pitchFamily="34" charset="0"/>
          </a:endParaRPr>
        </a:p>
      </dgm:t>
    </dgm:pt>
    <dgm:pt modelId="{6B98A142-FF47-4FA5-94F9-2188155809BF}" type="sibTrans" cxnId="{F9876C07-CC76-47A1-9940-122C4F8F7B2A}">
      <dgm:prSet/>
      <dgm:spPr/>
      <dgm:t>
        <a:bodyPr/>
        <a:lstStyle/>
        <a:p>
          <a:endParaRPr lang="it-IT" sz="2400">
            <a:latin typeface="Abadi" panose="020B0604020104020204" pitchFamily="34" charset="0"/>
          </a:endParaRPr>
        </a:p>
      </dgm:t>
    </dgm:pt>
    <dgm:pt modelId="{1B46EF11-6F3D-4F29-8EA0-3D35849DD1FB}">
      <dgm:prSet custT="1"/>
      <dgm:spPr>
        <a:solidFill>
          <a:srgbClr val="A4CDE4"/>
        </a:solidFill>
        <a:ln>
          <a:solidFill>
            <a:srgbClr val="46637D"/>
          </a:solidFill>
        </a:ln>
      </dgm:spPr>
      <dgm:t>
        <a:bodyPr/>
        <a:lstStyle/>
        <a:p>
          <a:r>
            <a:rPr lang="it-IT" sz="2400" dirty="0">
              <a:latin typeface="Abadi" panose="020B0604020104020204" pitchFamily="34" charset="0"/>
            </a:rPr>
            <a:t>Riguarda le </a:t>
          </a:r>
          <a:r>
            <a:rPr lang="it-IT" sz="2400" b="1" dirty="0">
              <a:latin typeface="Abadi" panose="020B0604020104020204" pitchFamily="34" charset="0"/>
            </a:rPr>
            <a:t>conoscenze</a:t>
          </a:r>
          <a:r>
            <a:rPr lang="it-IT" sz="2400" dirty="0">
              <a:latin typeface="Abadi" panose="020B0604020104020204" pitchFamily="34" charset="0"/>
            </a:rPr>
            <a:t> che ogni individuo possiede su:</a:t>
          </a:r>
        </a:p>
      </dgm:t>
    </dgm:pt>
    <dgm:pt modelId="{A0056BB3-9DBA-4433-87C5-42DF136C3FA4}" type="parTrans" cxnId="{CAB402FA-F67A-4978-ACB1-6169343778CE}">
      <dgm:prSet/>
      <dgm:spPr/>
      <dgm:t>
        <a:bodyPr/>
        <a:lstStyle/>
        <a:p>
          <a:endParaRPr lang="it-IT" sz="2400">
            <a:latin typeface="Abadi" panose="020B0604020104020204" pitchFamily="34" charset="0"/>
          </a:endParaRPr>
        </a:p>
      </dgm:t>
    </dgm:pt>
    <dgm:pt modelId="{D200FB63-1C53-4B41-9D9E-D0DB1E7AA999}" type="sibTrans" cxnId="{CAB402FA-F67A-4978-ACB1-6169343778CE}">
      <dgm:prSet/>
      <dgm:spPr/>
      <dgm:t>
        <a:bodyPr/>
        <a:lstStyle/>
        <a:p>
          <a:endParaRPr lang="it-IT" sz="2400">
            <a:latin typeface="Abadi" panose="020B0604020104020204" pitchFamily="34" charset="0"/>
          </a:endParaRPr>
        </a:p>
      </dgm:t>
    </dgm:pt>
    <dgm:pt modelId="{2CC8A0CB-C85E-400D-BF70-E3E8935C065D}">
      <dgm:prSet custT="1"/>
      <dgm:spPr>
        <a:solidFill>
          <a:srgbClr val="A4CDE4"/>
        </a:solidFill>
        <a:ln>
          <a:solidFill>
            <a:srgbClr val="46637D"/>
          </a:solidFill>
        </a:ln>
      </dgm:spPr>
      <dgm:t>
        <a:bodyPr/>
        <a:lstStyle/>
        <a:p>
          <a:r>
            <a:rPr lang="it-IT" sz="2400" dirty="0">
              <a:latin typeface="Abadi" panose="020B0604020104020204" pitchFamily="34" charset="0"/>
            </a:rPr>
            <a:t>Si applica a ciascun processo </a:t>
          </a:r>
          <a:r>
            <a:rPr lang="it-IT" sz="2400" b="1" dirty="0">
              <a:latin typeface="Abadi" panose="020B0604020104020204" pitchFamily="34" charset="0"/>
            </a:rPr>
            <a:t>cognitivo</a:t>
          </a:r>
          <a:r>
            <a:rPr lang="it-IT" sz="2400" dirty="0">
              <a:latin typeface="Abadi" panose="020B0604020104020204" pitchFamily="34" charset="0"/>
            </a:rPr>
            <a:t> (attenzione, comprensione, memoria, ragionamento, </a:t>
          </a:r>
          <a:r>
            <a:rPr lang="it-IT" sz="2400" dirty="0" err="1">
              <a:latin typeface="Abadi" panose="020B0604020104020204" pitchFamily="34" charset="0"/>
            </a:rPr>
            <a:t>ecc</a:t>
          </a:r>
          <a:r>
            <a:rPr lang="it-IT" sz="2400" dirty="0">
              <a:latin typeface="Abadi" panose="020B0604020104020204" pitchFamily="34" charset="0"/>
            </a:rPr>
            <a:t>…..) ma anche ad aspetti </a:t>
          </a:r>
          <a:r>
            <a:rPr lang="it-IT" sz="2400" b="1" dirty="0">
              <a:latin typeface="Abadi" panose="020B0604020104020204" pitchFamily="34" charset="0"/>
            </a:rPr>
            <a:t>emotivo-motivazionali.</a:t>
          </a:r>
          <a:endParaRPr lang="it-IT" sz="2400" dirty="0">
            <a:latin typeface="Abadi" panose="020B0604020104020204" pitchFamily="34" charset="0"/>
          </a:endParaRPr>
        </a:p>
      </dgm:t>
    </dgm:pt>
    <dgm:pt modelId="{C62D5581-E664-442D-96C3-81978AFEBA55}" type="parTrans" cxnId="{D01C8203-4A04-4BB9-8FBE-FE7901124F1A}">
      <dgm:prSet/>
      <dgm:spPr/>
      <dgm:t>
        <a:bodyPr/>
        <a:lstStyle/>
        <a:p>
          <a:endParaRPr lang="it-IT" sz="2400">
            <a:latin typeface="Abadi" panose="020B0604020104020204" pitchFamily="34" charset="0"/>
          </a:endParaRPr>
        </a:p>
      </dgm:t>
    </dgm:pt>
    <dgm:pt modelId="{E0E90D14-30F5-4C28-AE1A-C4FDDCE5BFBF}" type="sibTrans" cxnId="{D01C8203-4A04-4BB9-8FBE-FE7901124F1A}">
      <dgm:prSet/>
      <dgm:spPr/>
      <dgm:t>
        <a:bodyPr/>
        <a:lstStyle/>
        <a:p>
          <a:endParaRPr lang="it-IT" sz="2400">
            <a:latin typeface="Abadi" panose="020B0604020104020204" pitchFamily="34" charset="0"/>
          </a:endParaRPr>
        </a:p>
      </dgm:t>
    </dgm:pt>
    <dgm:pt modelId="{564D4B3F-2829-48BD-B764-F53D3A116364}">
      <dgm:prSet custT="1"/>
      <dgm:spPr/>
      <dgm:t>
        <a:bodyPr/>
        <a:lstStyle/>
        <a:p>
          <a:endParaRPr lang="it-IT" sz="2400" b="1" dirty="0">
            <a:latin typeface="Abadi" panose="020B0604020104020204" pitchFamily="34" charset="0"/>
          </a:endParaRPr>
        </a:p>
      </dgm:t>
    </dgm:pt>
    <dgm:pt modelId="{75621A77-4456-4258-8039-D8F95F4B7E62}" type="parTrans" cxnId="{5E98316F-B513-47A9-A526-3B5FCD8FFC69}">
      <dgm:prSet/>
      <dgm:spPr/>
      <dgm:t>
        <a:bodyPr/>
        <a:lstStyle/>
        <a:p>
          <a:endParaRPr lang="it-IT" sz="2400">
            <a:latin typeface="Abadi" panose="020B0604020104020204" pitchFamily="34" charset="0"/>
          </a:endParaRPr>
        </a:p>
      </dgm:t>
    </dgm:pt>
    <dgm:pt modelId="{FE1EEA8A-CEE6-4B83-A034-EB2A5118FE6F}" type="sibTrans" cxnId="{5E98316F-B513-47A9-A526-3B5FCD8FFC69}">
      <dgm:prSet/>
      <dgm:spPr/>
      <dgm:t>
        <a:bodyPr/>
        <a:lstStyle/>
        <a:p>
          <a:endParaRPr lang="it-IT" sz="2400">
            <a:latin typeface="Abadi" panose="020B0604020104020204" pitchFamily="34" charset="0"/>
          </a:endParaRPr>
        </a:p>
      </dgm:t>
    </dgm:pt>
    <dgm:pt modelId="{8CF04543-8235-4430-8C96-41C45659109A}">
      <dgm:prSet custT="1"/>
      <dgm:spPr/>
      <dgm:t>
        <a:bodyPr/>
        <a:lstStyle/>
        <a:p>
          <a:r>
            <a:rPr lang="it-IT" sz="2400" dirty="0">
              <a:latin typeface="Abadi" panose="020B0604020104020204" pitchFamily="34" charset="0"/>
            </a:rPr>
            <a:t>il </a:t>
          </a:r>
          <a:r>
            <a:rPr lang="it-IT" sz="2400" b="1" dirty="0">
              <a:latin typeface="Abadi" panose="020B0604020104020204" pitchFamily="34" charset="0"/>
            </a:rPr>
            <a:t>funzionamento cognitivo </a:t>
          </a:r>
          <a:r>
            <a:rPr lang="it-IT" sz="2400" dirty="0">
              <a:latin typeface="Abadi" panose="020B0604020104020204" pitchFamily="34" charset="0"/>
            </a:rPr>
            <a:t>(</a:t>
          </a:r>
          <a:r>
            <a:rPr lang="it-IT" sz="2400" dirty="0" err="1">
              <a:latin typeface="Abadi" panose="020B0604020104020204" pitchFamily="34" charset="0"/>
            </a:rPr>
            <a:t>Flavell</a:t>
          </a:r>
          <a:r>
            <a:rPr lang="it-IT" sz="2400" dirty="0">
              <a:latin typeface="Abadi" panose="020B0604020104020204" pitchFamily="34" charset="0"/>
            </a:rPr>
            <a:t>, 1974)</a:t>
          </a:r>
        </a:p>
      </dgm:t>
    </dgm:pt>
    <dgm:pt modelId="{9948BCCF-F70C-4535-8FAB-6E84B677CFC5}" type="parTrans" cxnId="{3376E3FD-7175-451B-9145-BF82DE50D0E6}">
      <dgm:prSet/>
      <dgm:spPr/>
      <dgm:t>
        <a:bodyPr/>
        <a:lstStyle/>
        <a:p>
          <a:endParaRPr lang="it-IT" sz="2400">
            <a:latin typeface="Abadi" panose="020B0604020104020204" pitchFamily="34" charset="0"/>
          </a:endParaRPr>
        </a:p>
      </dgm:t>
    </dgm:pt>
    <dgm:pt modelId="{BB8EC803-4F12-4A41-81E2-D9A61769E221}" type="sibTrans" cxnId="{3376E3FD-7175-451B-9145-BF82DE50D0E6}">
      <dgm:prSet/>
      <dgm:spPr/>
      <dgm:t>
        <a:bodyPr/>
        <a:lstStyle/>
        <a:p>
          <a:endParaRPr lang="it-IT" sz="2400">
            <a:latin typeface="Abadi" panose="020B0604020104020204" pitchFamily="34" charset="0"/>
          </a:endParaRPr>
        </a:p>
      </dgm:t>
    </dgm:pt>
    <dgm:pt modelId="{A82E66B0-BCBF-48D6-A24D-02DB7307DA9B}">
      <dgm:prSet custT="1"/>
      <dgm:spPr/>
      <dgm:t>
        <a:bodyPr/>
        <a:lstStyle/>
        <a:p>
          <a:r>
            <a:rPr lang="it-IT" sz="2400" dirty="0">
              <a:latin typeface="Abadi" panose="020B0604020104020204" pitchFamily="34" charset="0"/>
            </a:rPr>
            <a:t>le diverse forme di </a:t>
          </a:r>
          <a:r>
            <a:rPr lang="it-IT" sz="2400" b="1" dirty="0">
              <a:latin typeface="Abadi" panose="020B0604020104020204" pitchFamily="34" charset="0"/>
            </a:rPr>
            <a:t>controllo (monitoraggio)</a:t>
          </a:r>
          <a:r>
            <a:rPr lang="it-IT" sz="2400" dirty="0">
              <a:latin typeface="Abadi" panose="020B0604020104020204" pitchFamily="34" charset="0"/>
            </a:rPr>
            <a:t> che è in grado di attuare prima, durante e dopo l'esecuzione di un compito (Brown, 1978)</a:t>
          </a:r>
        </a:p>
      </dgm:t>
    </dgm:pt>
    <dgm:pt modelId="{055ED36A-CCD9-4525-9B2C-DCB9BE0551D4}" type="parTrans" cxnId="{2F0C09B6-2C06-4418-9790-7C70892D24E3}">
      <dgm:prSet/>
      <dgm:spPr/>
      <dgm:t>
        <a:bodyPr/>
        <a:lstStyle/>
        <a:p>
          <a:endParaRPr lang="it-IT" sz="2400">
            <a:latin typeface="Abadi" panose="020B0604020104020204" pitchFamily="34" charset="0"/>
          </a:endParaRPr>
        </a:p>
      </dgm:t>
    </dgm:pt>
    <dgm:pt modelId="{6CD5DD64-D825-4AE9-B099-59C028A5C445}" type="sibTrans" cxnId="{2F0C09B6-2C06-4418-9790-7C70892D24E3}">
      <dgm:prSet/>
      <dgm:spPr/>
      <dgm:t>
        <a:bodyPr/>
        <a:lstStyle/>
        <a:p>
          <a:endParaRPr lang="it-IT" sz="2400">
            <a:latin typeface="Abadi" panose="020B0604020104020204" pitchFamily="34" charset="0"/>
          </a:endParaRPr>
        </a:p>
      </dgm:t>
    </dgm:pt>
    <dgm:pt modelId="{FF57E8D0-F3DD-4DD1-B979-60B6E557A233}">
      <dgm:prSet custT="1"/>
      <dgm:spPr/>
      <dgm:t>
        <a:bodyPr/>
        <a:lstStyle/>
        <a:p>
          <a:endParaRPr lang="it-IT" sz="2400" dirty="0">
            <a:latin typeface="Abadi" panose="020B0604020104020204" pitchFamily="34" charset="0"/>
          </a:endParaRPr>
        </a:p>
      </dgm:t>
    </dgm:pt>
    <dgm:pt modelId="{F437E51B-93C6-4993-90B4-148E13D09439}" type="parTrans" cxnId="{78758BE1-D4FC-4E16-B9AE-440F8ED6DE99}">
      <dgm:prSet/>
      <dgm:spPr/>
      <dgm:t>
        <a:bodyPr/>
        <a:lstStyle/>
        <a:p>
          <a:endParaRPr lang="it-IT" sz="2400"/>
        </a:p>
      </dgm:t>
    </dgm:pt>
    <dgm:pt modelId="{E10AD7A7-B14E-4BCB-998E-39FD4E21F8ED}" type="sibTrans" cxnId="{78758BE1-D4FC-4E16-B9AE-440F8ED6DE99}">
      <dgm:prSet/>
      <dgm:spPr/>
      <dgm:t>
        <a:bodyPr/>
        <a:lstStyle/>
        <a:p>
          <a:endParaRPr lang="it-IT" sz="2400"/>
        </a:p>
      </dgm:t>
    </dgm:pt>
    <dgm:pt modelId="{C5FD2ECB-8557-4E8C-8611-186B7E33E67E}" type="pres">
      <dgm:prSet presAssocID="{F4A9208A-42EE-4899-A522-637D135E316C}" presName="linear" presStyleCnt="0">
        <dgm:presLayoutVars>
          <dgm:animLvl val="lvl"/>
          <dgm:resizeHandles val="exact"/>
        </dgm:presLayoutVars>
      </dgm:prSet>
      <dgm:spPr/>
    </dgm:pt>
    <dgm:pt modelId="{84E561A2-55F0-4E4C-8DB2-FBB05E6CB661}" type="pres">
      <dgm:prSet presAssocID="{431BC36F-4DC1-476C-BDEC-015E0043C64C}" presName="parentText" presStyleLbl="node1" presStyleIdx="0" presStyleCnt="3">
        <dgm:presLayoutVars>
          <dgm:chMax val="0"/>
          <dgm:bulletEnabled val="1"/>
        </dgm:presLayoutVars>
      </dgm:prSet>
      <dgm:spPr/>
    </dgm:pt>
    <dgm:pt modelId="{AD882C95-E37C-40B6-A09A-7B5E315F741A}" type="pres">
      <dgm:prSet presAssocID="{6B98A142-FF47-4FA5-94F9-2188155809BF}" presName="spacer" presStyleCnt="0"/>
      <dgm:spPr/>
    </dgm:pt>
    <dgm:pt modelId="{D2E321E5-1089-40F8-B03A-0C2FAE5C4A16}" type="pres">
      <dgm:prSet presAssocID="{1B46EF11-6F3D-4F29-8EA0-3D35849DD1FB}" presName="parentText" presStyleLbl="node1" presStyleIdx="1" presStyleCnt="3" custScaleY="71793" custLinFactNeighborX="649" custLinFactNeighborY="9154">
        <dgm:presLayoutVars>
          <dgm:chMax val="0"/>
          <dgm:bulletEnabled val="1"/>
        </dgm:presLayoutVars>
      </dgm:prSet>
      <dgm:spPr/>
    </dgm:pt>
    <dgm:pt modelId="{C94375CC-D4AA-4BE6-BE2F-00D44CEB93FA}" type="pres">
      <dgm:prSet presAssocID="{1B46EF11-6F3D-4F29-8EA0-3D35849DD1FB}" presName="childText" presStyleLbl="revTx" presStyleIdx="0" presStyleCnt="2" custLinFactNeighborX="649" custLinFactNeighborY="3271">
        <dgm:presLayoutVars>
          <dgm:bulletEnabled val="1"/>
        </dgm:presLayoutVars>
      </dgm:prSet>
      <dgm:spPr/>
    </dgm:pt>
    <dgm:pt modelId="{9BD09637-B0CB-4A53-B6EA-17691CDE6C7A}" type="pres">
      <dgm:prSet presAssocID="{2CC8A0CB-C85E-400D-BF70-E3E8935C065D}" presName="parentText" presStyleLbl="node1" presStyleIdx="2" presStyleCnt="3" custLinFactNeighborY="38089">
        <dgm:presLayoutVars>
          <dgm:chMax val="0"/>
          <dgm:bulletEnabled val="1"/>
        </dgm:presLayoutVars>
      </dgm:prSet>
      <dgm:spPr/>
    </dgm:pt>
    <dgm:pt modelId="{E9C15783-D0CC-4BFE-B908-73FC07708AEC}" type="pres">
      <dgm:prSet presAssocID="{2CC8A0CB-C85E-400D-BF70-E3E8935C065D}" presName="childText" presStyleLbl="revTx" presStyleIdx="1" presStyleCnt="2" custLinFactNeighborX="649" custLinFactNeighborY="26757">
        <dgm:presLayoutVars>
          <dgm:bulletEnabled val="1"/>
        </dgm:presLayoutVars>
      </dgm:prSet>
      <dgm:spPr/>
    </dgm:pt>
  </dgm:ptLst>
  <dgm:cxnLst>
    <dgm:cxn modelId="{D01C8203-4A04-4BB9-8FBE-FE7901124F1A}" srcId="{F4A9208A-42EE-4899-A522-637D135E316C}" destId="{2CC8A0CB-C85E-400D-BF70-E3E8935C065D}" srcOrd="2" destOrd="0" parTransId="{C62D5581-E664-442D-96C3-81978AFEBA55}" sibTransId="{E0E90D14-30F5-4C28-AE1A-C4FDDCE5BFBF}"/>
    <dgm:cxn modelId="{F9876C07-CC76-47A1-9940-122C4F8F7B2A}" srcId="{F4A9208A-42EE-4899-A522-637D135E316C}" destId="{431BC36F-4DC1-476C-BDEC-015E0043C64C}" srcOrd="0" destOrd="0" parTransId="{FD7C6A00-9D2C-4A74-B540-0AC8F3957F1A}" sibTransId="{6B98A142-FF47-4FA5-94F9-2188155809BF}"/>
    <dgm:cxn modelId="{842D3E1D-7E14-49E5-B68E-2845A8A0A790}" type="presOf" srcId="{F4A9208A-42EE-4899-A522-637D135E316C}" destId="{C5FD2ECB-8557-4E8C-8611-186B7E33E67E}" srcOrd="0" destOrd="0" presId="urn:microsoft.com/office/officeart/2005/8/layout/vList2"/>
    <dgm:cxn modelId="{5E98316F-B513-47A9-A526-3B5FCD8FFC69}" srcId="{2CC8A0CB-C85E-400D-BF70-E3E8935C065D}" destId="{564D4B3F-2829-48BD-B764-F53D3A116364}" srcOrd="0" destOrd="0" parTransId="{75621A77-4456-4258-8039-D8F95F4B7E62}" sibTransId="{FE1EEA8A-CEE6-4B83-A034-EB2A5118FE6F}"/>
    <dgm:cxn modelId="{F1A7CF6F-EF04-4ABC-B225-8C04A29D2CA7}" type="presOf" srcId="{8CF04543-8235-4430-8C96-41C45659109A}" destId="{C94375CC-D4AA-4BE6-BE2F-00D44CEB93FA}" srcOrd="0" destOrd="1" presId="urn:microsoft.com/office/officeart/2005/8/layout/vList2"/>
    <dgm:cxn modelId="{4288DF8B-C25B-4C62-BEE0-F506934B0278}" type="presOf" srcId="{FF57E8D0-F3DD-4DD1-B979-60B6E557A233}" destId="{C94375CC-D4AA-4BE6-BE2F-00D44CEB93FA}" srcOrd="0" destOrd="0" presId="urn:microsoft.com/office/officeart/2005/8/layout/vList2"/>
    <dgm:cxn modelId="{4B153AA8-681E-474E-BE5F-C9E5ED6E6AAD}" type="presOf" srcId="{431BC36F-4DC1-476C-BDEC-015E0043C64C}" destId="{84E561A2-55F0-4E4C-8DB2-FBB05E6CB661}" srcOrd="0" destOrd="0" presId="urn:microsoft.com/office/officeart/2005/8/layout/vList2"/>
    <dgm:cxn modelId="{2F0C09B6-2C06-4418-9790-7C70892D24E3}" srcId="{1B46EF11-6F3D-4F29-8EA0-3D35849DD1FB}" destId="{A82E66B0-BCBF-48D6-A24D-02DB7307DA9B}" srcOrd="2" destOrd="0" parTransId="{055ED36A-CCD9-4525-9B2C-DCB9BE0551D4}" sibTransId="{6CD5DD64-D825-4AE9-B099-59C028A5C445}"/>
    <dgm:cxn modelId="{04A0AECD-08DB-48DB-AAB2-EE07AE50DF48}" type="presOf" srcId="{1B46EF11-6F3D-4F29-8EA0-3D35849DD1FB}" destId="{D2E321E5-1089-40F8-B03A-0C2FAE5C4A16}" srcOrd="0" destOrd="0" presId="urn:microsoft.com/office/officeart/2005/8/layout/vList2"/>
    <dgm:cxn modelId="{0AB47ECF-6F42-40D6-8D42-A2C1821A2DCC}" type="presOf" srcId="{2CC8A0CB-C85E-400D-BF70-E3E8935C065D}" destId="{9BD09637-B0CB-4A53-B6EA-17691CDE6C7A}" srcOrd="0" destOrd="0" presId="urn:microsoft.com/office/officeart/2005/8/layout/vList2"/>
    <dgm:cxn modelId="{A273FBD3-E9E9-4E1C-895F-1F7360DF0C09}" type="presOf" srcId="{A82E66B0-BCBF-48D6-A24D-02DB7307DA9B}" destId="{C94375CC-D4AA-4BE6-BE2F-00D44CEB93FA}" srcOrd="0" destOrd="2" presId="urn:microsoft.com/office/officeart/2005/8/layout/vList2"/>
    <dgm:cxn modelId="{78758BE1-D4FC-4E16-B9AE-440F8ED6DE99}" srcId="{1B46EF11-6F3D-4F29-8EA0-3D35849DD1FB}" destId="{FF57E8D0-F3DD-4DD1-B979-60B6E557A233}" srcOrd="0" destOrd="0" parTransId="{F437E51B-93C6-4993-90B4-148E13D09439}" sibTransId="{E10AD7A7-B14E-4BCB-998E-39FD4E21F8ED}"/>
    <dgm:cxn modelId="{A2E395E4-D269-4F80-AE10-D6C8B1776EF9}" type="presOf" srcId="{564D4B3F-2829-48BD-B764-F53D3A116364}" destId="{E9C15783-D0CC-4BFE-B908-73FC07708AEC}" srcOrd="0" destOrd="0" presId="urn:microsoft.com/office/officeart/2005/8/layout/vList2"/>
    <dgm:cxn modelId="{CAB402FA-F67A-4978-ACB1-6169343778CE}" srcId="{F4A9208A-42EE-4899-A522-637D135E316C}" destId="{1B46EF11-6F3D-4F29-8EA0-3D35849DD1FB}" srcOrd="1" destOrd="0" parTransId="{A0056BB3-9DBA-4433-87C5-42DF136C3FA4}" sibTransId="{D200FB63-1C53-4B41-9D9E-D0DB1E7AA999}"/>
    <dgm:cxn modelId="{3376E3FD-7175-451B-9145-BF82DE50D0E6}" srcId="{1B46EF11-6F3D-4F29-8EA0-3D35849DD1FB}" destId="{8CF04543-8235-4430-8C96-41C45659109A}" srcOrd="1" destOrd="0" parTransId="{9948BCCF-F70C-4535-8FAB-6E84B677CFC5}" sibTransId="{BB8EC803-4F12-4A41-81E2-D9A61769E221}"/>
    <dgm:cxn modelId="{333D2B84-1C72-4F56-972F-F4D75A9D41B6}" type="presParOf" srcId="{C5FD2ECB-8557-4E8C-8611-186B7E33E67E}" destId="{84E561A2-55F0-4E4C-8DB2-FBB05E6CB661}" srcOrd="0" destOrd="0" presId="urn:microsoft.com/office/officeart/2005/8/layout/vList2"/>
    <dgm:cxn modelId="{BFC136E7-0F56-46A9-A7E6-0C2BCA4C9010}" type="presParOf" srcId="{C5FD2ECB-8557-4E8C-8611-186B7E33E67E}" destId="{AD882C95-E37C-40B6-A09A-7B5E315F741A}" srcOrd="1" destOrd="0" presId="urn:microsoft.com/office/officeart/2005/8/layout/vList2"/>
    <dgm:cxn modelId="{E8B7E344-0286-439A-8371-FBD0162FD213}" type="presParOf" srcId="{C5FD2ECB-8557-4E8C-8611-186B7E33E67E}" destId="{D2E321E5-1089-40F8-B03A-0C2FAE5C4A16}" srcOrd="2" destOrd="0" presId="urn:microsoft.com/office/officeart/2005/8/layout/vList2"/>
    <dgm:cxn modelId="{03ED367C-CC29-475F-83AE-8B7A779B85E9}" type="presParOf" srcId="{C5FD2ECB-8557-4E8C-8611-186B7E33E67E}" destId="{C94375CC-D4AA-4BE6-BE2F-00D44CEB93FA}" srcOrd="3" destOrd="0" presId="urn:microsoft.com/office/officeart/2005/8/layout/vList2"/>
    <dgm:cxn modelId="{327CF0B8-1FC4-4EDE-A746-157762C549F1}" type="presParOf" srcId="{C5FD2ECB-8557-4E8C-8611-186B7E33E67E}" destId="{9BD09637-B0CB-4A53-B6EA-17691CDE6C7A}" srcOrd="4" destOrd="0" presId="urn:microsoft.com/office/officeart/2005/8/layout/vList2"/>
    <dgm:cxn modelId="{2FC35746-EF15-4520-81B3-90FB46DCD5FC}" type="presParOf" srcId="{C5FD2ECB-8557-4E8C-8611-186B7E33E67E}" destId="{E9C15783-D0CC-4BFE-B908-73FC07708AE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F6D5C5-72E8-41BA-9ADC-759C85DC832A}" type="doc">
      <dgm:prSet loTypeId="urn:microsoft.com/office/officeart/2008/layout/LinedList" loCatId="hierarchy" qsTypeId="urn:microsoft.com/office/officeart/2005/8/quickstyle/simple1" qsCatId="simple" csTypeId="urn:microsoft.com/office/officeart/2005/8/colors/accent0_1" csCatId="mainScheme" phldr="1"/>
      <dgm:spPr/>
      <dgm:t>
        <a:bodyPr/>
        <a:lstStyle/>
        <a:p>
          <a:endParaRPr lang="it-IT"/>
        </a:p>
      </dgm:t>
    </dgm:pt>
    <dgm:pt modelId="{BB3EA81B-3236-40C5-96D4-4DA803EB5320}">
      <dgm:prSet phldrT="[Testo]" custT="1"/>
      <dgm:spPr/>
      <dgm:t>
        <a:bodyPr/>
        <a:lstStyle/>
        <a:p>
          <a:r>
            <a:rPr lang="it-IT" sz="2400" b="1" dirty="0">
              <a:solidFill>
                <a:srgbClr val="46637D"/>
              </a:solidFill>
              <a:latin typeface="Abadi" panose="020B0604020104020204" pitchFamily="34" charset="0"/>
            </a:rPr>
            <a:t>CONOSCENZE METACOGNITIVE</a:t>
          </a:r>
        </a:p>
      </dgm:t>
    </dgm:pt>
    <dgm:pt modelId="{B29775EB-4B03-45F4-B373-7E63B45E6448}" type="parTrans" cxnId="{2C28806B-3F03-43E3-99AD-12FF1A4C6590}">
      <dgm:prSet/>
      <dgm:spPr/>
      <dgm:t>
        <a:bodyPr/>
        <a:lstStyle/>
        <a:p>
          <a:endParaRPr lang="it-IT">
            <a:latin typeface="Abadi" panose="020B0604020104020204" pitchFamily="34" charset="0"/>
          </a:endParaRPr>
        </a:p>
      </dgm:t>
    </dgm:pt>
    <dgm:pt modelId="{4D9C5F72-C564-470E-9524-EFA1C07DE92E}" type="sibTrans" cxnId="{2C28806B-3F03-43E3-99AD-12FF1A4C6590}">
      <dgm:prSet/>
      <dgm:spPr/>
      <dgm:t>
        <a:bodyPr/>
        <a:lstStyle/>
        <a:p>
          <a:endParaRPr lang="it-IT">
            <a:latin typeface="Abadi" panose="020B0604020104020204" pitchFamily="34" charset="0"/>
          </a:endParaRPr>
        </a:p>
      </dgm:t>
    </dgm:pt>
    <dgm:pt modelId="{5A312252-EAAF-4A5B-AEC2-39AD9E21EF23}">
      <dgm:prSet phldrT="[Testo]" custT="1"/>
      <dgm:spPr/>
      <dgm:t>
        <a:bodyPr/>
        <a:lstStyle/>
        <a:p>
          <a:pPr>
            <a:buFont typeface="Wingdings" panose="05000000000000000000" pitchFamily="2" charset="2"/>
            <a:buNone/>
          </a:pPr>
          <a:r>
            <a:rPr lang="it-IT" sz="2400" dirty="0">
              <a:latin typeface="Abadi" panose="020B0604020104020204" pitchFamily="34" charset="0"/>
            </a:rPr>
            <a:t>sul </a:t>
          </a:r>
          <a:r>
            <a:rPr lang="it-IT" sz="2400" b="1" u="sng" dirty="0">
              <a:latin typeface="Abadi" panose="020B0604020104020204" pitchFamily="34" charset="0"/>
            </a:rPr>
            <a:t>funzionamento</a:t>
          </a:r>
          <a:r>
            <a:rPr lang="it-IT" sz="2400" dirty="0">
              <a:latin typeface="Abadi" panose="020B0604020104020204" pitchFamily="34" charset="0"/>
            </a:rPr>
            <a:t> cognitivo in </a:t>
          </a:r>
          <a:r>
            <a:rPr lang="it-IT" sz="2400" b="1" dirty="0">
              <a:latin typeface="Abadi" panose="020B0604020104020204" pitchFamily="34" charset="0"/>
            </a:rPr>
            <a:t>generale</a:t>
          </a:r>
          <a:endParaRPr lang="it-IT" sz="2400" dirty="0">
            <a:latin typeface="Abadi" panose="020B0604020104020204" pitchFamily="34" charset="0"/>
          </a:endParaRPr>
        </a:p>
      </dgm:t>
    </dgm:pt>
    <dgm:pt modelId="{370627E5-BB1E-448C-8BE5-146A64C904BC}" type="parTrans" cxnId="{8FD7920F-045C-4DA8-B763-C14B1B8B9D6D}">
      <dgm:prSet/>
      <dgm:spPr/>
      <dgm:t>
        <a:bodyPr/>
        <a:lstStyle/>
        <a:p>
          <a:endParaRPr lang="it-IT">
            <a:latin typeface="Abadi" panose="020B0604020104020204" pitchFamily="34" charset="0"/>
          </a:endParaRPr>
        </a:p>
      </dgm:t>
    </dgm:pt>
    <dgm:pt modelId="{57C8ED2C-C405-4BA4-BF3B-77AB030ECC0A}" type="sibTrans" cxnId="{8FD7920F-045C-4DA8-B763-C14B1B8B9D6D}">
      <dgm:prSet/>
      <dgm:spPr/>
      <dgm:t>
        <a:bodyPr/>
        <a:lstStyle/>
        <a:p>
          <a:endParaRPr lang="it-IT">
            <a:latin typeface="Abadi" panose="020B0604020104020204" pitchFamily="34" charset="0"/>
          </a:endParaRPr>
        </a:p>
      </dgm:t>
    </dgm:pt>
    <dgm:pt modelId="{C8A22FCE-CDAF-409C-8166-B33CCB08E2A3}">
      <dgm:prSet custT="1"/>
      <dgm:spPr/>
      <dgm:t>
        <a:bodyPr/>
        <a:lstStyle/>
        <a:p>
          <a:r>
            <a:rPr lang="it-IT" sz="2400" dirty="0">
              <a:latin typeface="Abadi" panose="020B0604020104020204" pitchFamily="34" charset="0"/>
            </a:rPr>
            <a:t>sul </a:t>
          </a:r>
          <a:r>
            <a:rPr lang="it-IT" sz="2400" b="1" u="sng" dirty="0">
              <a:latin typeface="Abadi" panose="020B0604020104020204" pitchFamily="34" charset="0"/>
            </a:rPr>
            <a:t>proprio</a:t>
          </a:r>
          <a:r>
            <a:rPr lang="it-IT" sz="2400" dirty="0">
              <a:latin typeface="Abadi" panose="020B0604020104020204" pitchFamily="34" charset="0"/>
            </a:rPr>
            <a:t> </a:t>
          </a:r>
          <a:r>
            <a:rPr lang="it-IT" sz="2400" b="1" u="sng" dirty="0">
              <a:latin typeface="Abadi" panose="020B0604020104020204" pitchFamily="34" charset="0"/>
            </a:rPr>
            <a:t>funzionamento</a:t>
          </a:r>
          <a:r>
            <a:rPr lang="it-IT" sz="2400" dirty="0">
              <a:latin typeface="Abadi" panose="020B0604020104020204" pitchFamily="34" charset="0"/>
            </a:rPr>
            <a:t> cognitivo</a:t>
          </a:r>
        </a:p>
      </dgm:t>
    </dgm:pt>
    <dgm:pt modelId="{F8ABA484-0FC4-45DA-802B-1FFFDFE4E40A}" type="parTrans" cxnId="{B70ADD6C-D201-48CA-8650-297A88999303}">
      <dgm:prSet/>
      <dgm:spPr/>
      <dgm:t>
        <a:bodyPr/>
        <a:lstStyle/>
        <a:p>
          <a:endParaRPr lang="it-IT">
            <a:latin typeface="Abadi" panose="020B0604020104020204" pitchFamily="34" charset="0"/>
          </a:endParaRPr>
        </a:p>
      </dgm:t>
    </dgm:pt>
    <dgm:pt modelId="{00DF729C-8126-4B14-BB01-09EFFD542452}" type="sibTrans" cxnId="{B70ADD6C-D201-48CA-8650-297A88999303}">
      <dgm:prSet/>
      <dgm:spPr/>
      <dgm:t>
        <a:bodyPr/>
        <a:lstStyle/>
        <a:p>
          <a:endParaRPr lang="it-IT">
            <a:latin typeface="Abadi" panose="020B0604020104020204" pitchFamily="34" charset="0"/>
          </a:endParaRPr>
        </a:p>
      </dgm:t>
    </dgm:pt>
    <dgm:pt modelId="{2A759954-75FB-41A5-AD12-817532902AF8}">
      <dgm:prSet custT="1"/>
      <dgm:spPr/>
      <dgm:t>
        <a:bodyPr/>
        <a:lstStyle/>
        <a:p>
          <a:r>
            <a:rPr lang="it-IT" sz="2400" dirty="0">
              <a:latin typeface="Abadi" panose="020B0604020104020204" pitchFamily="34" charset="0"/>
            </a:rPr>
            <a:t>sulle caratteristiche del </a:t>
          </a:r>
          <a:r>
            <a:rPr lang="it-IT" sz="2400" b="1" u="sng" dirty="0">
              <a:latin typeface="Abadi" panose="020B0604020104020204" pitchFamily="34" charset="0"/>
            </a:rPr>
            <a:t>compito</a:t>
          </a:r>
          <a:endParaRPr lang="it-IT" sz="2400" dirty="0">
            <a:latin typeface="Abadi" panose="020B0604020104020204" pitchFamily="34" charset="0"/>
          </a:endParaRPr>
        </a:p>
      </dgm:t>
    </dgm:pt>
    <dgm:pt modelId="{AA5538B7-B92C-426B-81AD-D4AAB1C48641}" type="parTrans" cxnId="{B1F8CE29-D336-4019-BF82-77CA33240233}">
      <dgm:prSet/>
      <dgm:spPr/>
      <dgm:t>
        <a:bodyPr/>
        <a:lstStyle/>
        <a:p>
          <a:endParaRPr lang="it-IT">
            <a:latin typeface="Abadi" panose="020B0604020104020204" pitchFamily="34" charset="0"/>
          </a:endParaRPr>
        </a:p>
      </dgm:t>
    </dgm:pt>
    <dgm:pt modelId="{C0BA04A9-3684-4887-9906-E17153586D2E}" type="sibTrans" cxnId="{B1F8CE29-D336-4019-BF82-77CA33240233}">
      <dgm:prSet/>
      <dgm:spPr/>
      <dgm:t>
        <a:bodyPr/>
        <a:lstStyle/>
        <a:p>
          <a:endParaRPr lang="it-IT">
            <a:latin typeface="Abadi" panose="020B0604020104020204" pitchFamily="34" charset="0"/>
          </a:endParaRPr>
        </a:p>
      </dgm:t>
    </dgm:pt>
    <dgm:pt modelId="{09B330DD-EC54-4C78-98DA-A30CBEDEFAF6}">
      <dgm:prSet custT="1"/>
      <dgm:spPr/>
      <dgm:t>
        <a:bodyPr/>
        <a:lstStyle/>
        <a:p>
          <a:r>
            <a:rPr lang="it-IT" sz="2400" dirty="0">
              <a:latin typeface="Abadi" panose="020B0604020104020204" pitchFamily="34" charset="0"/>
            </a:rPr>
            <a:t>sulle </a:t>
          </a:r>
          <a:r>
            <a:rPr lang="it-IT" sz="2400" b="1" dirty="0">
              <a:latin typeface="Abadi" panose="020B0604020104020204" pitchFamily="34" charset="0"/>
            </a:rPr>
            <a:t>strategie</a:t>
          </a:r>
          <a:endParaRPr lang="it-IT" sz="2400" dirty="0">
            <a:latin typeface="Abadi" panose="020B0604020104020204" pitchFamily="34" charset="0"/>
          </a:endParaRPr>
        </a:p>
      </dgm:t>
    </dgm:pt>
    <dgm:pt modelId="{7E010003-29E9-465D-AD3E-8DB36893512B}" type="parTrans" cxnId="{91FEC95C-E953-47E4-BA28-FD9861ACB2D9}">
      <dgm:prSet/>
      <dgm:spPr/>
      <dgm:t>
        <a:bodyPr/>
        <a:lstStyle/>
        <a:p>
          <a:endParaRPr lang="it-IT">
            <a:latin typeface="Abadi" panose="020B0604020104020204" pitchFamily="34" charset="0"/>
          </a:endParaRPr>
        </a:p>
      </dgm:t>
    </dgm:pt>
    <dgm:pt modelId="{F76C466C-DABB-46C7-90E6-7647D50C8D71}" type="sibTrans" cxnId="{91FEC95C-E953-47E4-BA28-FD9861ACB2D9}">
      <dgm:prSet/>
      <dgm:spPr/>
      <dgm:t>
        <a:bodyPr/>
        <a:lstStyle/>
        <a:p>
          <a:endParaRPr lang="it-IT">
            <a:latin typeface="Abadi" panose="020B0604020104020204" pitchFamily="34" charset="0"/>
          </a:endParaRPr>
        </a:p>
      </dgm:t>
    </dgm:pt>
    <dgm:pt modelId="{B2D4D965-6721-4788-8F86-8D443F0EBF3B}">
      <dgm:prSet phldrT="[Testo]" custT="1"/>
      <dgm:spPr/>
      <dgm:t>
        <a:bodyPr/>
        <a:lstStyle/>
        <a:p>
          <a:pPr>
            <a:buFont typeface="Wingdings" panose="05000000000000000000" pitchFamily="2" charset="2"/>
            <a:buNone/>
          </a:pPr>
          <a:r>
            <a:rPr lang="it-IT" sz="2000" dirty="0">
              <a:latin typeface="Abadi" panose="020B0604020104020204" pitchFamily="34" charset="0"/>
            </a:rPr>
            <a:t>Cosa si intende con memoria e come funziona? Cosa si intende con attenzione e come funziona? </a:t>
          </a:r>
        </a:p>
      </dgm:t>
    </dgm:pt>
    <dgm:pt modelId="{AB342D76-B5AE-49F4-869E-5AD1F187DF00}" type="parTrans" cxnId="{37CAB156-30A0-48A9-9F25-BDD648CDC8B9}">
      <dgm:prSet/>
      <dgm:spPr/>
      <dgm:t>
        <a:bodyPr/>
        <a:lstStyle/>
        <a:p>
          <a:endParaRPr lang="it-IT">
            <a:latin typeface="Abadi" panose="020B0604020104020204" pitchFamily="34" charset="0"/>
          </a:endParaRPr>
        </a:p>
      </dgm:t>
    </dgm:pt>
    <dgm:pt modelId="{9655AEC1-458F-434E-993F-43A1729A75A2}" type="sibTrans" cxnId="{37CAB156-30A0-48A9-9F25-BDD648CDC8B9}">
      <dgm:prSet/>
      <dgm:spPr/>
      <dgm:t>
        <a:bodyPr/>
        <a:lstStyle/>
        <a:p>
          <a:endParaRPr lang="it-IT">
            <a:latin typeface="Abadi" panose="020B0604020104020204" pitchFamily="34" charset="0"/>
          </a:endParaRPr>
        </a:p>
      </dgm:t>
    </dgm:pt>
    <dgm:pt modelId="{3CE6324D-B4D0-4435-AB19-7AB26553731F}">
      <dgm:prSet custT="1"/>
      <dgm:spPr/>
      <dgm:t>
        <a:bodyPr/>
        <a:lstStyle/>
        <a:p>
          <a:r>
            <a:rPr lang="it-IT" sz="2000" dirty="0">
              <a:latin typeface="Abadi" panose="020B0604020104020204" pitchFamily="34" charset="0"/>
            </a:rPr>
            <a:t>Come funziona la </a:t>
          </a:r>
          <a:r>
            <a:rPr lang="it-IT" sz="2000" b="1" u="sng" dirty="0">
              <a:latin typeface="Abadi" panose="020B0604020104020204" pitchFamily="34" charset="0"/>
            </a:rPr>
            <a:t>MIA</a:t>
          </a:r>
          <a:r>
            <a:rPr lang="it-IT" sz="2000" dirty="0">
              <a:latin typeface="Abadi" panose="020B0604020104020204" pitchFamily="34" charset="0"/>
            </a:rPr>
            <a:t> memoria? Come funziona la </a:t>
          </a:r>
          <a:r>
            <a:rPr lang="it-IT" sz="2000" b="1" u="sng" dirty="0">
              <a:latin typeface="Abadi" panose="020B0604020104020204" pitchFamily="34" charset="0"/>
            </a:rPr>
            <a:t>MIA</a:t>
          </a:r>
          <a:r>
            <a:rPr lang="it-IT" sz="2000" dirty="0">
              <a:latin typeface="Abadi" panose="020B0604020104020204" pitchFamily="34" charset="0"/>
            </a:rPr>
            <a:t> attenzione? Quali i miei punti di forza, limiti, caratteristiche personali? </a:t>
          </a:r>
        </a:p>
      </dgm:t>
    </dgm:pt>
    <dgm:pt modelId="{7E2B0701-8082-4016-91AB-72B3B81B3CB5}" type="parTrans" cxnId="{4B6D4F43-4EEC-41FE-8454-EEB5D28B5920}">
      <dgm:prSet/>
      <dgm:spPr/>
      <dgm:t>
        <a:bodyPr/>
        <a:lstStyle/>
        <a:p>
          <a:endParaRPr lang="it-IT">
            <a:latin typeface="Abadi" panose="020B0604020104020204" pitchFamily="34" charset="0"/>
          </a:endParaRPr>
        </a:p>
      </dgm:t>
    </dgm:pt>
    <dgm:pt modelId="{386B57D3-9564-4442-9DC8-7A2BD936C896}" type="sibTrans" cxnId="{4B6D4F43-4EEC-41FE-8454-EEB5D28B5920}">
      <dgm:prSet/>
      <dgm:spPr/>
      <dgm:t>
        <a:bodyPr/>
        <a:lstStyle/>
        <a:p>
          <a:endParaRPr lang="it-IT">
            <a:latin typeface="Abadi" panose="020B0604020104020204" pitchFamily="34" charset="0"/>
          </a:endParaRPr>
        </a:p>
      </dgm:t>
    </dgm:pt>
    <dgm:pt modelId="{7C734F72-F481-408A-B8ED-40A81F0DC30F}">
      <dgm:prSet custT="1"/>
      <dgm:spPr/>
      <dgm:t>
        <a:bodyPr/>
        <a:lstStyle/>
        <a:p>
          <a:r>
            <a:rPr lang="it-IT" sz="2000" dirty="0">
              <a:latin typeface="Abadi" panose="020B0604020104020204" pitchFamily="34" charset="0"/>
            </a:rPr>
            <a:t>Quali sono gli obiettivi e le difficoltà? Come mi sento quando devo affrontare questo compito?</a:t>
          </a:r>
        </a:p>
      </dgm:t>
    </dgm:pt>
    <dgm:pt modelId="{AC231918-F978-4B43-847E-B7DCA88090C5}" type="parTrans" cxnId="{83B65079-6A38-4DE1-9D19-4C9B4BA7256F}">
      <dgm:prSet/>
      <dgm:spPr/>
      <dgm:t>
        <a:bodyPr/>
        <a:lstStyle/>
        <a:p>
          <a:endParaRPr lang="it-IT">
            <a:latin typeface="Abadi" panose="020B0604020104020204" pitchFamily="34" charset="0"/>
          </a:endParaRPr>
        </a:p>
      </dgm:t>
    </dgm:pt>
    <dgm:pt modelId="{F5E0532D-200A-4974-BFDE-51E82538F6DD}" type="sibTrans" cxnId="{83B65079-6A38-4DE1-9D19-4C9B4BA7256F}">
      <dgm:prSet/>
      <dgm:spPr/>
      <dgm:t>
        <a:bodyPr/>
        <a:lstStyle/>
        <a:p>
          <a:endParaRPr lang="it-IT">
            <a:latin typeface="Abadi" panose="020B0604020104020204" pitchFamily="34" charset="0"/>
          </a:endParaRPr>
        </a:p>
      </dgm:t>
    </dgm:pt>
    <dgm:pt modelId="{31F98711-B301-4835-A784-10CEF088EB91}">
      <dgm:prSet custT="1"/>
      <dgm:spPr/>
      <dgm:t>
        <a:bodyPr/>
        <a:lstStyle/>
        <a:p>
          <a:r>
            <a:rPr lang="it-IT" sz="2000" dirty="0">
              <a:latin typeface="Abadi" panose="020B0604020104020204" pitchFamily="34" charset="0"/>
            </a:rPr>
            <a:t>Quali conosco? Quali utilizzo? So quando devono essere usate le diverse strategie? </a:t>
          </a:r>
        </a:p>
      </dgm:t>
    </dgm:pt>
    <dgm:pt modelId="{F7500527-A1C8-4E46-B928-B74D9E97C5D3}" type="parTrans" cxnId="{02C46477-C4E9-4D44-B2A3-26C4D960E988}">
      <dgm:prSet/>
      <dgm:spPr/>
      <dgm:t>
        <a:bodyPr/>
        <a:lstStyle/>
        <a:p>
          <a:endParaRPr lang="it-IT">
            <a:latin typeface="Abadi" panose="020B0604020104020204" pitchFamily="34" charset="0"/>
          </a:endParaRPr>
        </a:p>
      </dgm:t>
    </dgm:pt>
    <dgm:pt modelId="{0C020D40-EA8E-41E4-AE31-EC5CFF181282}" type="sibTrans" cxnId="{02C46477-C4E9-4D44-B2A3-26C4D960E988}">
      <dgm:prSet/>
      <dgm:spPr/>
      <dgm:t>
        <a:bodyPr/>
        <a:lstStyle/>
        <a:p>
          <a:endParaRPr lang="it-IT">
            <a:latin typeface="Abadi" panose="020B0604020104020204" pitchFamily="34" charset="0"/>
          </a:endParaRPr>
        </a:p>
      </dgm:t>
    </dgm:pt>
    <dgm:pt modelId="{B697123C-955A-4F02-B2A9-0DF7B673F00A}" type="pres">
      <dgm:prSet presAssocID="{F5F6D5C5-72E8-41BA-9ADC-759C85DC832A}" presName="vert0" presStyleCnt="0">
        <dgm:presLayoutVars>
          <dgm:dir/>
          <dgm:animOne val="branch"/>
          <dgm:animLvl val="lvl"/>
        </dgm:presLayoutVars>
      </dgm:prSet>
      <dgm:spPr/>
    </dgm:pt>
    <dgm:pt modelId="{7BB46C50-D219-4FCB-A769-698C518680B8}" type="pres">
      <dgm:prSet presAssocID="{BB3EA81B-3236-40C5-96D4-4DA803EB5320}" presName="thickLine" presStyleLbl="alignNode1" presStyleIdx="0" presStyleCnt="1"/>
      <dgm:spPr/>
    </dgm:pt>
    <dgm:pt modelId="{D6978D5C-A69D-4D60-84CC-5994E4E80D2E}" type="pres">
      <dgm:prSet presAssocID="{BB3EA81B-3236-40C5-96D4-4DA803EB5320}" presName="horz1" presStyleCnt="0"/>
      <dgm:spPr/>
    </dgm:pt>
    <dgm:pt modelId="{41D65C66-BA46-482F-9140-0D4739FD843E}" type="pres">
      <dgm:prSet presAssocID="{BB3EA81B-3236-40C5-96D4-4DA803EB5320}" presName="tx1" presStyleLbl="revTx" presStyleIdx="0" presStyleCnt="9" custScaleX="164011" custLinFactNeighborY="-1219"/>
      <dgm:spPr/>
    </dgm:pt>
    <dgm:pt modelId="{FED81B0A-B7A0-4B23-A8F3-0F13D41A4C71}" type="pres">
      <dgm:prSet presAssocID="{BB3EA81B-3236-40C5-96D4-4DA803EB5320}" presName="vert1" presStyleCnt="0"/>
      <dgm:spPr/>
    </dgm:pt>
    <dgm:pt modelId="{BE320FA2-1880-4071-B86B-73935AA4E130}" type="pres">
      <dgm:prSet presAssocID="{5A312252-EAAF-4A5B-AEC2-39AD9E21EF23}" presName="vertSpace2a" presStyleCnt="0"/>
      <dgm:spPr/>
    </dgm:pt>
    <dgm:pt modelId="{5D4605B2-8528-4349-A578-7AD49D0F94DB}" type="pres">
      <dgm:prSet presAssocID="{5A312252-EAAF-4A5B-AEC2-39AD9E21EF23}" presName="horz2" presStyleCnt="0"/>
      <dgm:spPr/>
    </dgm:pt>
    <dgm:pt modelId="{B6A8889E-823F-4AF0-8004-93129ED5F48C}" type="pres">
      <dgm:prSet presAssocID="{5A312252-EAAF-4A5B-AEC2-39AD9E21EF23}" presName="horzSpace2" presStyleCnt="0"/>
      <dgm:spPr/>
    </dgm:pt>
    <dgm:pt modelId="{E8AC7771-A087-4F42-8244-C9F347772631}" type="pres">
      <dgm:prSet presAssocID="{5A312252-EAAF-4A5B-AEC2-39AD9E21EF23}" presName="tx2" presStyleLbl="revTx" presStyleIdx="1" presStyleCnt="9" custScaleX="89034"/>
      <dgm:spPr/>
    </dgm:pt>
    <dgm:pt modelId="{9BC22896-FF38-4E0B-A03C-236C462B22A5}" type="pres">
      <dgm:prSet presAssocID="{5A312252-EAAF-4A5B-AEC2-39AD9E21EF23}" presName="vert2" presStyleCnt="0"/>
      <dgm:spPr/>
    </dgm:pt>
    <dgm:pt modelId="{9950A321-AE42-4FF4-A254-806FFE1A4811}" type="pres">
      <dgm:prSet presAssocID="{B2D4D965-6721-4788-8F86-8D443F0EBF3B}" presName="horz3" presStyleCnt="0"/>
      <dgm:spPr/>
    </dgm:pt>
    <dgm:pt modelId="{D15DA462-D25A-48A5-9EB9-7C9B2D98FCE5}" type="pres">
      <dgm:prSet presAssocID="{B2D4D965-6721-4788-8F86-8D443F0EBF3B}" presName="horzSpace3" presStyleCnt="0"/>
      <dgm:spPr/>
    </dgm:pt>
    <dgm:pt modelId="{18EF1882-3AED-4EF4-9418-E9DA2EE6BF59}" type="pres">
      <dgm:prSet presAssocID="{B2D4D965-6721-4788-8F86-8D443F0EBF3B}" presName="tx3" presStyleLbl="revTx" presStyleIdx="2" presStyleCnt="9" custScaleX="158761" custLinFactNeighborX="-1158" custLinFactNeighborY="1940"/>
      <dgm:spPr/>
    </dgm:pt>
    <dgm:pt modelId="{594C8F98-E653-44A3-B1A1-2A9D2AA2174B}" type="pres">
      <dgm:prSet presAssocID="{B2D4D965-6721-4788-8F86-8D443F0EBF3B}" presName="vert3" presStyleCnt="0"/>
      <dgm:spPr/>
    </dgm:pt>
    <dgm:pt modelId="{732F666D-E325-4BCD-883B-AFEAF83CC4EC}" type="pres">
      <dgm:prSet presAssocID="{5A312252-EAAF-4A5B-AEC2-39AD9E21EF23}" presName="thinLine2b" presStyleLbl="callout" presStyleIdx="0" presStyleCnt="4" custLinFactNeighborX="135" custLinFactNeighborY="95911"/>
      <dgm:spPr/>
    </dgm:pt>
    <dgm:pt modelId="{F1C2B998-C3BB-4F7A-B482-CEA68BC29036}" type="pres">
      <dgm:prSet presAssocID="{5A312252-EAAF-4A5B-AEC2-39AD9E21EF23}" presName="vertSpace2b" presStyleCnt="0"/>
      <dgm:spPr/>
    </dgm:pt>
    <dgm:pt modelId="{4B647F52-8EF8-4832-AEF7-771673314456}" type="pres">
      <dgm:prSet presAssocID="{C8A22FCE-CDAF-409C-8166-B33CCB08E2A3}" presName="horz2" presStyleCnt="0"/>
      <dgm:spPr/>
    </dgm:pt>
    <dgm:pt modelId="{A2AD2B8A-D302-4281-BEEC-B4846ADDF1F0}" type="pres">
      <dgm:prSet presAssocID="{C8A22FCE-CDAF-409C-8166-B33CCB08E2A3}" presName="horzSpace2" presStyleCnt="0"/>
      <dgm:spPr/>
    </dgm:pt>
    <dgm:pt modelId="{8B1C531E-CF7A-4498-848F-CD329EDAB124}" type="pres">
      <dgm:prSet presAssocID="{C8A22FCE-CDAF-409C-8166-B33CCB08E2A3}" presName="tx2" presStyleLbl="revTx" presStyleIdx="3" presStyleCnt="9" custScaleX="88590" custLinFactNeighborY="-1560"/>
      <dgm:spPr/>
    </dgm:pt>
    <dgm:pt modelId="{9A964339-E52E-4DC0-8FA6-71089841C763}" type="pres">
      <dgm:prSet presAssocID="{C8A22FCE-CDAF-409C-8166-B33CCB08E2A3}" presName="vert2" presStyleCnt="0"/>
      <dgm:spPr/>
    </dgm:pt>
    <dgm:pt modelId="{3685AF85-5226-4BD6-B21B-5C216506C901}" type="pres">
      <dgm:prSet presAssocID="{3CE6324D-B4D0-4435-AB19-7AB26553731F}" presName="horz3" presStyleCnt="0"/>
      <dgm:spPr/>
    </dgm:pt>
    <dgm:pt modelId="{8904D77D-F61C-47F3-9A23-7AA2D771016A}" type="pres">
      <dgm:prSet presAssocID="{3CE6324D-B4D0-4435-AB19-7AB26553731F}" presName="horzSpace3" presStyleCnt="0"/>
      <dgm:spPr/>
    </dgm:pt>
    <dgm:pt modelId="{5293A309-6704-4CCA-BD3C-546353F7CDF4}" type="pres">
      <dgm:prSet presAssocID="{3CE6324D-B4D0-4435-AB19-7AB26553731F}" presName="tx3" presStyleLbl="revTx" presStyleIdx="4" presStyleCnt="9" custScaleX="157444" custLinFactNeighborX="-546" custLinFactNeighborY="2723"/>
      <dgm:spPr/>
    </dgm:pt>
    <dgm:pt modelId="{863E48F3-1FB2-446C-B70A-438E59772C97}" type="pres">
      <dgm:prSet presAssocID="{3CE6324D-B4D0-4435-AB19-7AB26553731F}" presName="vert3" presStyleCnt="0"/>
      <dgm:spPr/>
    </dgm:pt>
    <dgm:pt modelId="{EF344196-A3AD-4940-858D-60E7068B2B2B}" type="pres">
      <dgm:prSet presAssocID="{C8A22FCE-CDAF-409C-8166-B33CCB08E2A3}" presName="thinLine2b" presStyleLbl="callout" presStyleIdx="1" presStyleCnt="4" custLinFactY="100000" custLinFactNeighborX="-384" custLinFactNeighborY="146883"/>
      <dgm:spPr/>
    </dgm:pt>
    <dgm:pt modelId="{091D6E98-AE15-44DF-846A-3BA8728EE456}" type="pres">
      <dgm:prSet presAssocID="{C8A22FCE-CDAF-409C-8166-B33CCB08E2A3}" presName="vertSpace2b" presStyleCnt="0"/>
      <dgm:spPr/>
    </dgm:pt>
    <dgm:pt modelId="{891D4A0E-9C0E-4EDE-8DB6-63A0C557E967}" type="pres">
      <dgm:prSet presAssocID="{2A759954-75FB-41A5-AD12-817532902AF8}" presName="horz2" presStyleCnt="0"/>
      <dgm:spPr/>
    </dgm:pt>
    <dgm:pt modelId="{467F5CD1-75E6-4D58-AB3E-3C50A2854227}" type="pres">
      <dgm:prSet presAssocID="{2A759954-75FB-41A5-AD12-817532902AF8}" presName="horzSpace2" presStyleCnt="0"/>
      <dgm:spPr/>
    </dgm:pt>
    <dgm:pt modelId="{C1D731AE-B4AF-488F-9133-55775A183A7C}" type="pres">
      <dgm:prSet presAssocID="{2A759954-75FB-41A5-AD12-817532902AF8}" presName="tx2" presStyleLbl="revTx" presStyleIdx="5" presStyleCnt="9" custScaleX="88146" custLinFactNeighborX="334" custLinFactNeighborY="11597"/>
      <dgm:spPr/>
    </dgm:pt>
    <dgm:pt modelId="{C7006BA6-6062-4C1E-9EBD-9FF5796F194A}" type="pres">
      <dgm:prSet presAssocID="{2A759954-75FB-41A5-AD12-817532902AF8}" presName="vert2" presStyleCnt="0"/>
      <dgm:spPr/>
    </dgm:pt>
    <dgm:pt modelId="{AE308CE6-DB6F-4D6E-8B1A-884A909E9BB9}" type="pres">
      <dgm:prSet presAssocID="{7C734F72-F481-408A-B8ED-40A81F0DC30F}" presName="horz3" presStyleCnt="0"/>
      <dgm:spPr/>
    </dgm:pt>
    <dgm:pt modelId="{B6ABAFF4-1223-4626-A670-320C1892F670}" type="pres">
      <dgm:prSet presAssocID="{7C734F72-F481-408A-B8ED-40A81F0DC30F}" presName="horzSpace3" presStyleCnt="0"/>
      <dgm:spPr/>
    </dgm:pt>
    <dgm:pt modelId="{7A4998D6-6383-4EF5-9CAF-0D38785B71DC}" type="pres">
      <dgm:prSet presAssocID="{7C734F72-F481-408A-B8ED-40A81F0DC30F}" presName="tx3" presStyleLbl="revTx" presStyleIdx="6" presStyleCnt="9" custScaleX="155438" custLinFactNeighborY="10672"/>
      <dgm:spPr/>
    </dgm:pt>
    <dgm:pt modelId="{8522F812-0B4C-4336-8DD5-A2005AE2D46A}" type="pres">
      <dgm:prSet presAssocID="{7C734F72-F481-408A-B8ED-40A81F0DC30F}" presName="vert3" presStyleCnt="0"/>
      <dgm:spPr/>
    </dgm:pt>
    <dgm:pt modelId="{D5237F78-30CF-44FC-B9D4-CE2A6E608EC6}" type="pres">
      <dgm:prSet presAssocID="{2A759954-75FB-41A5-AD12-817532902AF8}" presName="thinLine2b" presStyleLbl="callout" presStyleIdx="2" presStyleCnt="4"/>
      <dgm:spPr/>
    </dgm:pt>
    <dgm:pt modelId="{1144853B-D15F-4B5C-8700-1D637FAC3612}" type="pres">
      <dgm:prSet presAssocID="{2A759954-75FB-41A5-AD12-817532902AF8}" presName="vertSpace2b" presStyleCnt="0"/>
      <dgm:spPr/>
    </dgm:pt>
    <dgm:pt modelId="{081FB1B7-3D67-45ED-BB93-CBEABB26D849}" type="pres">
      <dgm:prSet presAssocID="{09B330DD-EC54-4C78-98DA-A30CBEDEFAF6}" presName="horz2" presStyleCnt="0"/>
      <dgm:spPr/>
    </dgm:pt>
    <dgm:pt modelId="{9FAA0573-04AB-49A5-BD36-D4B754D2BEF1}" type="pres">
      <dgm:prSet presAssocID="{09B330DD-EC54-4C78-98DA-A30CBEDEFAF6}" presName="horzSpace2" presStyleCnt="0"/>
      <dgm:spPr/>
    </dgm:pt>
    <dgm:pt modelId="{638C90B2-465D-40A0-84BD-3155E4474DEB}" type="pres">
      <dgm:prSet presAssocID="{09B330DD-EC54-4C78-98DA-A30CBEDEFAF6}" presName="tx2" presStyleLbl="revTx" presStyleIdx="7" presStyleCnt="9"/>
      <dgm:spPr/>
    </dgm:pt>
    <dgm:pt modelId="{FB19AF04-8346-447A-A27B-7C9858F2C7F5}" type="pres">
      <dgm:prSet presAssocID="{09B330DD-EC54-4C78-98DA-A30CBEDEFAF6}" presName="vert2" presStyleCnt="0"/>
      <dgm:spPr/>
    </dgm:pt>
    <dgm:pt modelId="{8D4D6E12-0480-4F5F-8B9F-F129827CF798}" type="pres">
      <dgm:prSet presAssocID="{31F98711-B301-4835-A784-10CEF088EB91}" presName="horz3" presStyleCnt="0"/>
      <dgm:spPr/>
    </dgm:pt>
    <dgm:pt modelId="{907B9A60-E8A9-495C-B921-8EBBC41A29B7}" type="pres">
      <dgm:prSet presAssocID="{31F98711-B301-4835-A784-10CEF088EB91}" presName="horzSpace3" presStyleCnt="0"/>
      <dgm:spPr/>
    </dgm:pt>
    <dgm:pt modelId="{424828EE-06FC-407D-80D4-0D12B012780C}" type="pres">
      <dgm:prSet presAssocID="{31F98711-B301-4835-A784-10CEF088EB91}" presName="tx3" presStyleLbl="revTx" presStyleIdx="8" presStyleCnt="9" custScaleX="162228" custLinFactNeighborX="-11193" custLinFactNeighborY="5821"/>
      <dgm:spPr/>
    </dgm:pt>
    <dgm:pt modelId="{8E6573A8-1825-4A18-94F0-3F4A8805CA98}" type="pres">
      <dgm:prSet presAssocID="{31F98711-B301-4835-A784-10CEF088EB91}" presName="vert3" presStyleCnt="0"/>
      <dgm:spPr/>
    </dgm:pt>
    <dgm:pt modelId="{7D57C1CB-5623-4CFB-9AC8-2BCB1D76E02A}" type="pres">
      <dgm:prSet presAssocID="{09B330DD-EC54-4C78-98DA-A30CBEDEFAF6}" presName="thinLine2b" presStyleLbl="callout" presStyleIdx="3" presStyleCnt="4"/>
      <dgm:spPr/>
    </dgm:pt>
    <dgm:pt modelId="{47C47DBD-25AE-44D3-A3FB-245D5DCF7885}" type="pres">
      <dgm:prSet presAssocID="{09B330DD-EC54-4C78-98DA-A30CBEDEFAF6}" presName="vertSpace2b" presStyleCnt="0"/>
      <dgm:spPr/>
    </dgm:pt>
  </dgm:ptLst>
  <dgm:cxnLst>
    <dgm:cxn modelId="{8FD7920F-045C-4DA8-B763-C14B1B8B9D6D}" srcId="{BB3EA81B-3236-40C5-96D4-4DA803EB5320}" destId="{5A312252-EAAF-4A5B-AEC2-39AD9E21EF23}" srcOrd="0" destOrd="0" parTransId="{370627E5-BB1E-448C-8BE5-146A64C904BC}" sibTransId="{57C8ED2C-C405-4BA4-BF3B-77AB030ECC0A}"/>
    <dgm:cxn modelId="{B45E2F16-92B5-4DEB-B3AC-11684B5C9F7B}" type="presOf" srcId="{BB3EA81B-3236-40C5-96D4-4DA803EB5320}" destId="{41D65C66-BA46-482F-9140-0D4739FD843E}" srcOrd="0" destOrd="0" presId="urn:microsoft.com/office/officeart/2008/layout/LinedList"/>
    <dgm:cxn modelId="{35B2611A-1431-4C74-AC04-3648AB1AEA16}" type="presOf" srcId="{2A759954-75FB-41A5-AD12-817532902AF8}" destId="{C1D731AE-B4AF-488F-9133-55775A183A7C}" srcOrd="0" destOrd="0" presId="urn:microsoft.com/office/officeart/2008/layout/LinedList"/>
    <dgm:cxn modelId="{B834B71B-4E8E-4DC0-9BA4-59739E752FE8}" type="presOf" srcId="{C8A22FCE-CDAF-409C-8166-B33CCB08E2A3}" destId="{8B1C531E-CF7A-4498-848F-CD329EDAB124}" srcOrd="0" destOrd="0" presId="urn:microsoft.com/office/officeart/2008/layout/LinedList"/>
    <dgm:cxn modelId="{B1F8CE29-D336-4019-BF82-77CA33240233}" srcId="{BB3EA81B-3236-40C5-96D4-4DA803EB5320}" destId="{2A759954-75FB-41A5-AD12-817532902AF8}" srcOrd="2" destOrd="0" parTransId="{AA5538B7-B92C-426B-81AD-D4AAB1C48641}" sibTransId="{C0BA04A9-3684-4887-9906-E17153586D2E}"/>
    <dgm:cxn modelId="{9F3F523B-CC50-414A-963C-C176B064B7A4}" type="presOf" srcId="{B2D4D965-6721-4788-8F86-8D443F0EBF3B}" destId="{18EF1882-3AED-4EF4-9418-E9DA2EE6BF59}" srcOrd="0" destOrd="0" presId="urn:microsoft.com/office/officeart/2008/layout/LinedList"/>
    <dgm:cxn modelId="{91FEC95C-E953-47E4-BA28-FD9861ACB2D9}" srcId="{BB3EA81B-3236-40C5-96D4-4DA803EB5320}" destId="{09B330DD-EC54-4C78-98DA-A30CBEDEFAF6}" srcOrd="3" destOrd="0" parTransId="{7E010003-29E9-465D-AD3E-8DB36893512B}" sibTransId="{F76C466C-DABB-46C7-90E6-7647D50C8D71}"/>
    <dgm:cxn modelId="{4B6D4F43-4EEC-41FE-8454-EEB5D28B5920}" srcId="{C8A22FCE-CDAF-409C-8166-B33CCB08E2A3}" destId="{3CE6324D-B4D0-4435-AB19-7AB26553731F}" srcOrd="0" destOrd="0" parTransId="{7E2B0701-8082-4016-91AB-72B3B81B3CB5}" sibTransId="{386B57D3-9564-4442-9DC8-7A2BD936C896}"/>
    <dgm:cxn modelId="{2C28806B-3F03-43E3-99AD-12FF1A4C6590}" srcId="{F5F6D5C5-72E8-41BA-9ADC-759C85DC832A}" destId="{BB3EA81B-3236-40C5-96D4-4DA803EB5320}" srcOrd="0" destOrd="0" parTransId="{B29775EB-4B03-45F4-B373-7E63B45E6448}" sibTransId="{4D9C5F72-C564-470E-9524-EFA1C07DE92E}"/>
    <dgm:cxn modelId="{B70ADD6C-D201-48CA-8650-297A88999303}" srcId="{BB3EA81B-3236-40C5-96D4-4DA803EB5320}" destId="{C8A22FCE-CDAF-409C-8166-B33CCB08E2A3}" srcOrd="1" destOrd="0" parTransId="{F8ABA484-0FC4-45DA-802B-1FFFDFE4E40A}" sibTransId="{00DF729C-8126-4B14-BB01-09EFFD542452}"/>
    <dgm:cxn modelId="{E3EF014D-027E-41CF-A84D-12EA0C3FD608}" type="presOf" srcId="{09B330DD-EC54-4C78-98DA-A30CBEDEFAF6}" destId="{638C90B2-465D-40A0-84BD-3155E4474DEB}" srcOrd="0" destOrd="0" presId="urn:microsoft.com/office/officeart/2008/layout/LinedList"/>
    <dgm:cxn modelId="{37CAB156-30A0-48A9-9F25-BDD648CDC8B9}" srcId="{5A312252-EAAF-4A5B-AEC2-39AD9E21EF23}" destId="{B2D4D965-6721-4788-8F86-8D443F0EBF3B}" srcOrd="0" destOrd="0" parTransId="{AB342D76-B5AE-49F4-869E-5AD1F187DF00}" sibTransId="{9655AEC1-458F-434E-993F-43A1729A75A2}"/>
    <dgm:cxn modelId="{02C46477-C4E9-4D44-B2A3-26C4D960E988}" srcId="{09B330DD-EC54-4C78-98DA-A30CBEDEFAF6}" destId="{31F98711-B301-4835-A784-10CEF088EB91}" srcOrd="0" destOrd="0" parTransId="{F7500527-A1C8-4E46-B928-B74D9E97C5D3}" sibTransId="{0C020D40-EA8E-41E4-AE31-EC5CFF181282}"/>
    <dgm:cxn modelId="{83B65079-6A38-4DE1-9D19-4C9B4BA7256F}" srcId="{2A759954-75FB-41A5-AD12-817532902AF8}" destId="{7C734F72-F481-408A-B8ED-40A81F0DC30F}" srcOrd="0" destOrd="0" parTransId="{AC231918-F978-4B43-847E-B7DCA88090C5}" sibTransId="{F5E0532D-200A-4974-BFDE-51E82538F6DD}"/>
    <dgm:cxn modelId="{8AC9F7CB-1224-426D-A924-9D6059003260}" type="presOf" srcId="{7C734F72-F481-408A-B8ED-40A81F0DC30F}" destId="{7A4998D6-6383-4EF5-9CAF-0D38785B71DC}" srcOrd="0" destOrd="0" presId="urn:microsoft.com/office/officeart/2008/layout/LinedList"/>
    <dgm:cxn modelId="{85BF4CD4-2169-42EC-AA79-DBEC82A2DF68}" type="presOf" srcId="{31F98711-B301-4835-A784-10CEF088EB91}" destId="{424828EE-06FC-407D-80D4-0D12B012780C}" srcOrd="0" destOrd="0" presId="urn:microsoft.com/office/officeart/2008/layout/LinedList"/>
    <dgm:cxn modelId="{1956AFD9-86EF-48C9-8985-F01CD3274BC9}" type="presOf" srcId="{5A312252-EAAF-4A5B-AEC2-39AD9E21EF23}" destId="{E8AC7771-A087-4F42-8244-C9F347772631}" srcOrd="0" destOrd="0" presId="urn:microsoft.com/office/officeart/2008/layout/LinedList"/>
    <dgm:cxn modelId="{983EBFF1-E880-4F6C-A1DA-1B76A16AA396}" type="presOf" srcId="{3CE6324D-B4D0-4435-AB19-7AB26553731F}" destId="{5293A309-6704-4CCA-BD3C-546353F7CDF4}" srcOrd="0" destOrd="0" presId="urn:microsoft.com/office/officeart/2008/layout/LinedList"/>
    <dgm:cxn modelId="{66DAE7F6-4568-462F-BD16-FD576C1C81BB}" type="presOf" srcId="{F5F6D5C5-72E8-41BA-9ADC-759C85DC832A}" destId="{B697123C-955A-4F02-B2A9-0DF7B673F00A}" srcOrd="0" destOrd="0" presId="urn:microsoft.com/office/officeart/2008/layout/LinedList"/>
    <dgm:cxn modelId="{C0C2DD15-E57B-4A99-A325-677C2327106C}" type="presParOf" srcId="{B697123C-955A-4F02-B2A9-0DF7B673F00A}" destId="{7BB46C50-D219-4FCB-A769-698C518680B8}" srcOrd="0" destOrd="0" presId="urn:microsoft.com/office/officeart/2008/layout/LinedList"/>
    <dgm:cxn modelId="{1C164BF4-2C3A-461B-9791-89586BFD97E5}" type="presParOf" srcId="{B697123C-955A-4F02-B2A9-0DF7B673F00A}" destId="{D6978D5C-A69D-4D60-84CC-5994E4E80D2E}" srcOrd="1" destOrd="0" presId="urn:microsoft.com/office/officeart/2008/layout/LinedList"/>
    <dgm:cxn modelId="{992A24A0-EB57-4D5B-9971-9E47405CFCE6}" type="presParOf" srcId="{D6978D5C-A69D-4D60-84CC-5994E4E80D2E}" destId="{41D65C66-BA46-482F-9140-0D4739FD843E}" srcOrd="0" destOrd="0" presId="urn:microsoft.com/office/officeart/2008/layout/LinedList"/>
    <dgm:cxn modelId="{F04F385C-9649-4C62-BA15-B2D370BD10E1}" type="presParOf" srcId="{D6978D5C-A69D-4D60-84CC-5994E4E80D2E}" destId="{FED81B0A-B7A0-4B23-A8F3-0F13D41A4C71}" srcOrd="1" destOrd="0" presId="urn:microsoft.com/office/officeart/2008/layout/LinedList"/>
    <dgm:cxn modelId="{84CE09CD-3F59-41E7-893D-D3A3994937B3}" type="presParOf" srcId="{FED81B0A-B7A0-4B23-A8F3-0F13D41A4C71}" destId="{BE320FA2-1880-4071-B86B-73935AA4E130}" srcOrd="0" destOrd="0" presId="urn:microsoft.com/office/officeart/2008/layout/LinedList"/>
    <dgm:cxn modelId="{D7D04035-7132-42D6-B8A2-A2B4DCF4833A}" type="presParOf" srcId="{FED81B0A-B7A0-4B23-A8F3-0F13D41A4C71}" destId="{5D4605B2-8528-4349-A578-7AD49D0F94DB}" srcOrd="1" destOrd="0" presId="urn:microsoft.com/office/officeart/2008/layout/LinedList"/>
    <dgm:cxn modelId="{C55EE2DB-D912-4239-AA4A-0B8518FE97CD}" type="presParOf" srcId="{5D4605B2-8528-4349-A578-7AD49D0F94DB}" destId="{B6A8889E-823F-4AF0-8004-93129ED5F48C}" srcOrd="0" destOrd="0" presId="urn:microsoft.com/office/officeart/2008/layout/LinedList"/>
    <dgm:cxn modelId="{7B0844BB-FFC0-429D-B098-0468E67A21C5}" type="presParOf" srcId="{5D4605B2-8528-4349-A578-7AD49D0F94DB}" destId="{E8AC7771-A087-4F42-8244-C9F347772631}" srcOrd="1" destOrd="0" presId="urn:microsoft.com/office/officeart/2008/layout/LinedList"/>
    <dgm:cxn modelId="{3A44390C-3ED2-42D7-A587-5C1BBE7285BA}" type="presParOf" srcId="{5D4605B2-8528-4349-A578-7AD49D0F94DB}" destId="{9BC22896-FF38-4E0B-A03C-236C462B22A5}" srcOrd="2" destOrd="0" presId="urn:microsoft.com/office/officeart/2008/layout/LinedList"/>
    <dgm:cxn modelId="{01518319-62CE-4240-8DA0-F2CC0A0C9104}" type="presParOf" srcId="{9BC22896-FF38-4E0B-A03C-236C462B22A5}" destId="{9950A321-AE42-4FF4-A254-806FFE1A4811}" srcOrd="0" destOrd="0" presId="urn:microsoft.com/office/officeart/2008/layout/LinedList"/>
    <dgm:cxn modelId="{E2B51F27-AAFD-4DC1-9A1E-5983E56F63CF}" type="presParOf" srcId="{9950A321-AE42-4FF4-A254-806FFE1A4811}" destId="{D15DA462-D25A-48A5-9EB9-7C9B2D98FCE5}" srcOrd="0" destOrd="0" presId="urn:microsoft.com/office/officeart/2008/layout/LinedList"/>
    <dgm:cxn modelId="{03FF100F-3A44-418B-B7CD-D85AD6E79470}" type="presParOf" srcId="{9950A321-AE42-4FF4-A254-806FFE1A4811}" destId="{18EF1882-3AED-4EF4-9418-E9DA2EE6BF59}" srcOrd="1" destOrd="0" presId="urn:microsoft.com/office/officeart/2008/layout/LinedList"/>
    <dgm:cxn modelId="{AFB0B710-75A7-4A2D-9D50-E8C11DB10D93}" type="presParOf" srcId="{9950A321-AE42-4FF4-A254-806FFE1A4811}" destId="{594C8F98-E653-44A3-B1A1-2A9D2AA2174B}" srcOrd="2" destOrd="0" presId="urn:microsoft.com/office/officeart/2008/layout/LinedList"/>
    <dgm:cxn modelId="{675A7746-9E54-4C26-904E-0DE2BBBF2EE9}" type="presParOf" srcId="{FED81B0A-B7A0-4B23-A8F3-0F13D41A4C71}" destId="{732F666D-E325-4BCD-883B-AFEAF83CC4EC}" srcOrd="2" destOrd="0" presId="urn:microsoft.com/office/officeart/2008/layout/LinedList"/>
    <dgm:cxn modelId="{5D729CFA-9193-460A-8E13-A8C327E3B279}" type="presParOf" srcId="{FED81B0A-B7A0-4B23-A8F3-0F13D41A4C71}" destId="{F1C2B998-C3BB-4F7A-B482-CEA68BC29036}" srcOrd="3" destOrd="0" presId="urn:microsoft.com/office/officeart/2008/layout/LinedList"/>
    <dgm:cxn modelId="{817AA127-504E-4B9E-92FD-83117CE34E6C}" type="presParOf" srcId="{FED81B0A-B7A0-4B23-A8F3-0F13D41A4C71}" destId="{4B647F52-8EF8-4832-AEF7-771673314456}" srcOrd="4" destOrd="0" presId="urn:microsoft.com/office/officeart/2008/layout/LinedList"/>
    <dgm:cxn modelId="{A1BD84AA-98E9-4BE4-8B83-959140CACF11}" type="presParOf" srcId="{4B647F52-8EF8-4832-AEF7-771673314456}" destId="{A2AD2B8A-D302-4281-BEEC-B4846ADDF1F0}" srcOrd="0" destOrd="0" presId="urn:microsoft.com/office/officeart/2008/layout/LinedList"/>
    <dgm:cxn modelId="{721E2F72-D68A-4777-ADA2-CA57A50C0E08}" type="presParOf" srcId="{4B647F52-8EF8-4832-AEF7-771673314456}" destId="{8B1C531E-CF7A-4498-848F-CD329EDAB124}" srcOrd="1" destOrd="0" presId="urn:microsoft.com/office/officeart/2008/layout/LinedList"/>
    <dgm:cxn modelId="{ECD93832-6776-41DC-B9A7-EC175C81BBCA}" type="presParOf" srcId="{4B647F52-8EF8-4832-AEF7-771673314456}" destId="{9A964339-E52E-4DC0-8FA6-71089841C763}" srcOrd="2" destOrd="0" presId="urn:microsoft.com/office/officeart/2008/layout/LinedList"/>
    <dgm:cxn modelId="{CB2F9D9B-80BA-42AA-8049-EC919217428B}" type="presParOf" srcId="{9A964339-E52E-4DC0-8FA6-71089841C763}" destId="{3685AF85-5226-4BD6-B21B-5C216506C901}" srcOrd="0" destOrd="0" presId="urn:microsoft.com/office/officeart/2008/layout/LinedList"/>
    <dgm:cxn modelId="{892B8339-FAF0-4103-8782-92C7A38253B3}" type="presParOf" srcId="{3685AF85-5226-4BD6-B21B-5C216506C901}" destId="{8904D77D-F61C-47F3-9A23-7AA2D771016A}" srcOrd="0" destOrd="0" presId="urn:microsoft.com/office/officeart/2008/layout/LinedList"/>
    <dgm:cxn modelId="{B8C3263A-B934-42E0-B278-8775745684C2}" type="presParOf" srcId="{3685AF85-5226-4BD6-B21B-5C216506C901}" destId="{5293A309-6704-4CCA-BD3C-546353F7CDF4}" srcOrd="1" destOrd="0" presId="urn:microsoft.com/office/officeart/2008/layout/LinedList"/>
    <dgm:cxn modelId="{487F0135-315D-4A49-A7A9-A79156D00BC4}" type="presParOf" srcId="{3685AF85-5226-4BD6-B21B-5C216506C901}" destId="{863E48F3-1FB2-446C-B70A-438E59772C97}" srcOrd="2" destOrd="0" presId="urn:microsoft.com/office/officeart/2008/layout/LinedList"/>
    <dgm:cxn modelId="{F7F44B83-F745-4753-98A1-AB11AE69ABF3}" type="presParOf" srcId="{FED81B0A-B7A0-4B23-A8F3-0F13D41A4C71}" destId="{EF344196-A3AD-4940-858D-60E7068B2B2B}" srcOrd="5" destOrd="0" presId="urn:microsoft.com/office/officeart/2008/layout/LinedList"/>
    <dgm:cxn modelId="{2DE6A752-CB0C-4E2E-921C-251004BF2116}" type="presParOf" srcId="{FED81B0A-B7A0-4B23-A8F3-0F13D41A4C71}" destId="{091D6E98-AE15-44DF-846A-3BA8728EE456}" srcOrd="6" destOrd="0" presId="urn:microsoft.com/office/officeart/2008/layout/LinedList"/>
    <dgm:cxn modelId="{401E46D9-C5E1-403A-AC04-11827C10EB45}" type="presParOf" srcId="{FED81B0A-B7A0-4B23-A8F3-0F13D41A4C71}" destId="{891D4A0E-9C0E-4EDE-8DB6-63A0C557E967}" srcOrd="7" destOrd="0" presId="urn:microsoft.com/office/officeart/2008/layout/LinedList"/>
    <dgm:cxn modelId="{EF35F2A9-557B-4F74-A2C3-294880F9655C}" type="presParOf" srcId="{891D4A0E-9C0E-4EDE-8DB6-63A0C557E967}" destId="{467F5CD1-75E6-4D58-AB3E-3C50A2854227}" srcOrd="0" destOrd="0" presId="urn:microsoft.com/office/officeart/2008/layout/LinedList"/>
    <dgm:cxn modelId="{5A2764D5-FD03-4E8C-8CDE-8690D2D53A71}" type="presParOf" srcId="{891D4A0E-9C0E-4EDE-8DB6-63A0C557E967}" destId="{C1D731AE-B4AF-488F-9133-55775A183A7C}" srcOrd="1" destOrd="0" presId="urn:microsoft.com/office/officeart/2008/layout/LinedList"/>
    <dgm:cxn modelId="{794AD16A-EF28-4439-AEC1-2FBA9801D345}" type="presParOf" srcId="{891D4A0E-9C0E-4EDE-8DB6-63A0C557E967}" destId="{C7006BA6-6062-4C1E-9EBD-9FF5796F194A}" srcOrd="2" destOrd="0" presId="urn:microsoft.com/office/officeart/2008/layout/LinedList"/>
    <dgm:cxn modelId="{B1C555ED-8E31-4136-8829-D284F5954FC0}" type="presParOf" srcId="{C7006BA6-6062-4C1E-9EBD-9FF5796F194A}" destId="{AE308CE6-DB6F-4D6E-8B1A-884A909E9BB9}" srcOrd="0" destOrd="0" presId="urn:microsoft.com/office/officeart/2008/layout/LinedList"/>
    <dgm:cxn modelId="{BC0C8674-8CB2-4E66-8ADF-EC8AF480384E}" type="presParOf" srcId="{AE308CE6-DB6F-4D6E-8B1A-884A909E9BB9}" destId="{B6ABAFF4-1223-4626-A670-320C1892F670}" srcOrd="0" destOrd="0" presId="urn:microsoft.com/office/officeart/2008/layout/LinedList"/>
    <dgm:cxn modelId="{AA366A7F-7AE4-461A-97E8-C5103B3A4749}" type="presParOf" srcId="{AE308CE6-DB6F-4D6E-8B1A-884A909E9BB9}" destId="{7A4998D6-6383-4EF5-9CAF-0D38785B71DC}" srcOrd="1" destOrd="0" presId="urn:microsoft.com/office/officeart/2008/layout/LinedList"/>
    <dgm:cxn modelId="{AECB9B35-AF81-4232-881E-CD623F2FE18E}" type="presParOf" srcId="{AE308CE6-DB6F-4D6E-8B1A-884A909E9BB9}" destId="{8522F812-0B4C-4336-8DD5-A2005AE2D46A}" srcOrd="2" destOrd="0" presId="urn:microsoft.com/office/officeart/2008/layout/LinedList"/>
    <dgm:cxn modelId="{931B47C4-2CF1-425A-912A-8C6CFB792788}" type="presParOf" srcId="{FED81B0A-B7A0-4B23-A8F3-0F13D41A4C71}" destId="{D5237F78-30CF-44FC-B9D4-CE2A6E608EC6}" srcOrd="8" destOrd="0" presId="urn:microsoft.com/office/officeart/2008/layout/LinedList"/>
    <dgm:cxn modelId="{03EA848E-63B4-4B1E-B77B-86F978CE3F28}" type="presParOf" srcId="{FED81B0A-B7A0-4B23-A8F3-0F13D41A4C71}" destId="{1144853B-D15F-4B5C-8700-1D637FAC3612}" srcOrd="9" destOrd="0" presId="urn:microsoft.com/office/officeart/2008/layout/LinedList"/>
    <dgm:cxn modelId="{A48DB787-8843-4548-96CC-888094416B50}" type="presParOf" srcId="{FED81B0A-B7A0-4B23-A8F3-0F13D41A4C71}" destId="{081FB1B7-3D67-45ED-BB93-CBEABB26D849}" srcOrd="10" destOrd="0" presId="urn:microsoft.com/office/officeart/2008/layout/LinedList"/>
    <dgm:cxn modelId="{36F0A135-12BE-4006-8860-5FC1553B027E}" type="presParOf" srcId="{081FB1B7-3D67-45ED-BB93-CBEABB26D849}" destId="{9FAA0573-04AB-49A5-BD36-D4B754D2BEF1}" srcOrd="0" destOrd="0" presId="urn:microsoft.com/office/officeart/2008/layout/LinedList"/>
    <dgm:cxn modelId="{457223A6-A395-48FB-BD02-EB9B54CA5C02}" type="presParOf" srcId="{081FB1B7-3D67-45ED-BB93-CBEABB26D849}" destId="{638C90B2-465D-40A0-84BD-3155E4474DEB}" srcOrd="1" destOrd="0" presId="urn:microsoft.com/office/officeart/2008/layout/LinedList"/>
    <dgm:cxn modelId="{D52A7406-5F17-4A81-84AC-0A21A2CDFF98}" type="presParOf" srcId="{081FB1B7-3D67-45ED-BB93-CBEABB26D849}" destId="{FB19AF04-8346-447A-A27B-7C9858F2C7F5}" srcOrd="2" destOrd="0" presId="urn:microsoft.com/office/officeart/2008/layout/LinedList"/>
    <dgm:cxn modelId="{76291BF3-DA39-4FB5-B4C1-04CDC8706FAC}" type="presParOf" srcId="{FB19AF04-8346-447A-A27B-7C9858F2C7F5}" destId="{8D4D6E12-0480-4F5F-8B9F-F129827CF798}" srcOrd="0" destOrd="0" presId="urn:microsoft.com/office/officeart/2008/layout/LinedList"/>
    <dgm:cxn modelId="{EDC93294-E3B4-4123-B477-3644A970066E}" type="presParOf" srcId="{8D4D6E12-0480-4F5F-8B9F-F129827CF798}" destId="{907B9A60-E8A9-495C-B921-8EBBC41A29B7}" srcOrd="0" destOrd="0" presId="urn:microsoft.com/office/officeart/2008/layout/LinedList"/>
    <dgm:cxn modelId="{EF8669B5-84EF-493C-90EB-3016B37F180C}" type="presParOf" srcId="{8D4D6E12-0480-4F5F-8B9F-F129827CF798}" destId="{424828EE-06FC-407D-80D4-0D12B012780C}" srcOrd="1" destOrd="0" presId="urn:microsoft.com/office/officeart/2008/layout/LinedList"/>
    <dgm:cxn modelId="{AB608064-A0A6-4C2A-AF00-178A4D30A46B}" type="presParOf" srcId="{8D4D6E12-0480-4F5F-8B9F-F129827CF798}" destId="{8E6573A8-1825-4A18-94F0-3F4A8805CA98}" srcOrd="2" destOrd="0" presId="urn:microsoft.com/office/officeart/2008/layout/LinedList"/>
    <dgm:cxn modelId="{919BA159-5D9F-42B7-B19F-4F2A76507E63}" type="presParOf" srcId="{FED81B0A-B7A0-4B23-A8F3-0F13D41A4C71}" destId="{7D57C1CB-5623-4CFB-9AC8-2BCB1D76E02A}" srcOrd="11" destOrd="0" presId="urn:microsoft.com/office/officeart/2008/layout/LinedList"/>
    <dgm:cxn modelId="{479DCEEC-BB64-4CC6-AFE4-CD48E696EE11}" type="presParOf" srcId="{FED81B0A-B7A0-4B23-A8F3-0F13D41A4C71}" destId="{47C47DBD-25AE-44D3-A3FB-245D5DCF7885}"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F6D5C5-72E8-41BA-9ADC-759C85DC832A}" type="doc">
      <dgm:prSet loTypeId="urn:microsoft.com/office/officeart/2005/8/layout/hierarchy4" loCatId="hierarchy" qsTypeId="urn:microsoft.com/office/officeart/2005/8/quickstyle/simple1" qsCatId="simple" csTypeId="urn:microsoft.com/office/officeart/2005/8/colors/accent0_1" csCatId="mainScheme" phldr="1"/>
      <dgm:spPr/>
      <dgm:t>
        <a:bodyPr/>
        <a:lstStyle/>
        <a:p>
          <a:endParaRPr lang="it-IT"/>
        </a:p>
      </dgm:t>
    </dgm:pt>
    <dgm:pt modelId="{BB3EA81B-3236-40C5-96D4-4DA803EB5320}">
      <dgm:prSet phldrT="[Testo]" custT="1"/>
      <dgm:spPr>
        <a:solidFill>
          <a:srgbClr val="46637D"/>
        </a:solidFill>
      </dgm:spPr>
      <dgm:t>
        <a:bodyPr/>
        <a:lstStyle/>
        <a:p>
          <a:r>
            <a:rPr lang="it-IT" sz="3200" b="1" dirty="0">
              <a:solidFill>
                <a:schemeClr val="bg1"/>
              </a:solidFill>
              <a:latin typeface="Abadi" panose="020B0604020104020204" pitchFamily="34" charset="0"/>
            </a:rPr>
            <a:t>Processi metacognitivi di controllo</a:t>
          </a:r>
        </a:p>
      </dgm:t>
    </dgm:pt>
    <dgm:pt modelId="{B29775EB-4B03-45F4-B373-7E63B45E6448}" type="parTrans" cxnId="{2C28806B-3F03-43E3-99AD-12FF1A4C6590}">
      <dgm:prSet/>
      <dgm:spPr/>
      <dgm:t>
        <a:bodyPr/>
        <a:lstStyle/>
        <a:p>
          <a:endParaRPr lang="it-IT">
            <a:latin typeface="Abadi" panose="020B0604020104020204" pitchFamily="34" charset="0"/>
          </a:endParaRPr>
        </a:p>
      </dgm:t>
    </dgm:pt>
    <dgm:pt modelId="{4D9C5F72-C564-470E-9524-EFA1C07DE92E}" type="sibTrans" cxnId="{2C28806B-3F03-43E3-99AD-12FF1A4C6590}">
      <dgm:prSet/>
      <dgm:spPr/>
      <dgm:t>
        <a:bodyPr/>
        <a:lstStyle/>
        <a:p>
          <a:endParaRPr lang="it-IT">
            <a:latin typeface="Abadi" panose="020B0604020104020204" pitchFamily="34" charset="0"/>
          </a:endParaRPr>
        </a:p>
      </dgm:t>
    </dgm:pt>
    <dgm:pt modelId="{5A312252-EAAF-4A5B-AEC2-39AD9E21EF23}">
      <dgm:prSet phldrT="[Testo]" custT="1"/>
      <dgm:spPr>
        <a:solidFill>
          <a:srgbClr val="6F91AA"/>
        </a:solidFill>
      </dgm:spPr>
      <dgm:t>
        <a:bodyPr/>
        <a:lstStyle/>
        <a:p>
          <a:pPr>
            <a:buFont typeface="Wingdings" panose="05000000000000000000" pitchFamily="2" charset="2"/>
            <a:buNone/>
          </a:pPr>
          <a:r>
            <a:rPr lang="it-IT" sz="2400" b="1" dirty="0">
              <a:solidFill>
                <a:schemeClr val="bg1"/>
              </a:solidFill>
              <a:latin typeface="Abadi" panose="020B0604020104020204" pitchFamily="34" charset="0"/>
            </a:rPr>
            <a:t>Previsione</a:t>
          </a:r>
          <a:endParaRPr lang="it-IT" sz="2400" dirty="0">
            <a:solidFill>
              <a:schemeClr val="bg1"/>
            </a:solidFill>
            <a:latin typeface="Abadi" panose="020B0604020104020204" pitchFamily="34" charset="0"/>
          </a:endParaRPr>
        </a:p>
      </dgm:t>
    </dgm:pt>
    <dgm:pt modelId="{370627E5-BB1E-448C-8BE5-146A64C904BC}" type="parTrans" cxnId="{8FD7920F-045C-4DA8-B763-C14B1B8B9D6D}">
      <dgm:prSet/>
      <dgm:spPr/>
      <dgm:t>
        <a:bodyPr/>
        <a:lstStyle/>
        <a:p>
          <a:endParaRPr lang="it-IT">
            <a:latin typeface="Abadi" panose="020B0604020104020204" pitchFamily="34" charset="0"/>
          </a:endParaRPr>
        </a:p>
      </dgm:t>
    </dgm:pt>
    <dgm:pt modelId="{57C8ED2C-C405-4BA4-BF3B-77AB030ECC0A}" type="sibTrans" cxnId="{8FD7920F-045C-4DA8-B763-C14B1B8B9D6D}">
      <dgm:prSet/>
      <dgm:spPr/>
      <dgm:t>
        <a:bodyPr/>
        <a:lstStyle/>
        <a:p>
          <a:endParaRPr lang="it-IT">
            <a:latin typeface="Abadi" panose="020B0604020104020204" pitchFamily="34" charset="0"/>
          </a:endParaRPr>
        </a:p>
      </dgm:t>
    </dgm:pt>
    <dgm:pt modelId="{DA87B439-6904-413C-AEC0-F7E7016111BD}">
      <dgm:prSet custT="1"/>
      <dgm:spPr>
        <a:solidFill>
          <a:srgbClr val="6F91AA"/>
        </a:solidFill>
      </dgm:spPr>
      <dgm:t>
        <a:bodyPr/>
        <a:lstStyle/>
        <a:p>
          <a:pPr>
            <a:buFont typeface="Wingdings" panose="05000000000000000000" pitchFamily="2" charset="2"/>
            <a:buNone/>
          </a:pPr>
          <a:r>
            <a:rPr lang="it-IT" sz="2400" b="1" dirty="0">
              <a:solidFill>
                <a:schemeClr val="bg1"/>
              </a:solidFill>
              <a:latin typeface="Abadi" panose="020B0604020104020204" pitchFamily="34" charset="0"/>
            </a:rPr>
            <a:t>Pianificazione</a:t>
          </a:r>
          <a:endParaRPr lang="it-IT" sz="2400" dirty="0">
            <a:solidFill>
              <a:schemeClr val="bg1"/>
            </a:solidFill>
            <a:latin typeface="Abadi" panose="020B0604020104020204" pitchFamily="34" charset="0"/>
          </a:endParaRPr>
        </a:p>
      </dgm:t>
    </dgm:pt>
    <dgm:pt modelId="{9E967666-06F7-40C0-8BB4-E9EC73558136}" type="parTrans" cxnId="{1659DC09-0C49-4EDD-9F5C-095F6C8466F8}">
      <dgm:prSet/>
      <dgm:spPr/>
      <dgm:t>
        <a:bodyPr/>
        <a:lstStyle/>
        <a:p>
          <a:endParaRPr lang="it-IT">
            <a:latin typeface="Abadi" panose="020B0604020104020204" pitchFamily="34" charset="0"/>
          </a:endParaRPr>
        </a:p>
      </dgm:t>
    </dgm:pt>
    <dgm:pt modelId="{B2F2972F-C693-4FD6-BCEE-391EE063250E}" type="sibTrans" cxnId="{1659DC09-0C49-4EDD-9F5C-095F6C8466F8}">
      <dgm:prSet/>
      <dgm:spPr/>
      <dgm:t>
        <a:bodyPr/>
        <a:lstStyle/>
        <a:p>
          <a:endParaRPr lang="it-IT">
            <a:latin typeface="Abadi" panose="020B0604020104020204" pitchFamily="34" charset="0"/>
          </a:endParaRPr>
        </a:p>
      </dgm:t>
    </dgm:pt>
    <dgm:pt modelId="{62CE9065-D51A-468D-85D0-425FEF7F14D2}">
      <dgm:prSet custT="1"/>
      <dgm:spPr>
        <a:solidFill>
          <a:srgbClr val="6F91AA"/>
        </a:solidFill>
      </dgm:spPr>
      <dgm:t>
        <a:bodyPr/>
        <a:lstStyle/>
        <a:p>
          <a:pPr>
            <a:buFont typeface="Wingdings" panose="05000000000000000000" pitchFamily="2" charset="2"/>
            <a:buNone/>
          </a:pPr>
          <a:r>
            <a:rPr lang="it-IT" sz="2400" b="1" dirty="0">
              <a:solidFill>
                <a:schemeClr val="bg1"/>
              </a:solidFill>
              <a:latin typeface="Abadi" panose="020B0604020104020204" pitchFamily="34" charset="0"/>
            </a:rPr>
            <a:t>Monitoraggio</a:t>
          </a:r>
          <a:endParaRPr lang="it-IT" sz="2400" dirty="0">
            <a:solidFill>
              <a:schemeClr val="bg1"/>
            </a:solidFill>
            <a:latin typeface="Abadi" panose="020B0604020104020204" pitchFamily="34" charset="0"/>
          </a:endParaRPr>
        </a:p>
      </dgm:t>
    </dgm:pt>
    <dgm:pt modelId="{04E292FA-10BC-4B62-8275-5CA4C2B4A294}" type="parTrans" cxnId="{86DE9DCD-A031-4066-8263-8038741461CC}">
      <dgm:prSet/>
      <dgm:spPr/>
      <dgm:t>
        <a:bodyPr/>
        <a:lstStyle/>
        <a:p>
          <a:endParaRPr lang="it-IT">
            <a:latin typeface="Abadi" panose="020B0604020104020204" pitchFamily="34" charset="0"/>
          </a:endParaRPr>
        </a:p>
      </dgm:t>
    </dgm:pt>
    <dgm:pt modelId="{31161120-8926-4372-9627-9DD9C38286F9}" type="sibTrans" cxnId="{86DE9DCD-A031-4066-8263-8038741461CC}">
      <dgm:prSet/>
      <dgm:spPr/>
      <dgm:t>
        <a:bodyPr/>
        <a:lstStyle/>
        <a:p>
          <a:endParaRPr lang="it-IT">
            <a:latin typeface="Abadi" panose="020B0604020104020204" pitchFamily="34" charset="0"/>
          </a:endParaRPr>
        </a:p>
      </dgm:t>
    </dgm:pt>
    <dgm:pt modelId="{900F1E27-8AF3-4B84-B7E4-04903CDECEB3}">
      <dgm:prSet custT="1"/>
      <dgm:spPr>
        <a:solidFill>
          <a:srgbClr val="6F91AA"/>
        </a:solidFill>
      </dgm:spPr>
      <dgm:t>
        <a:bodyPr/>
        <a:lstStyle/>
        <a:p>
          <a:pPr>
            <a:buFont typeface="Wingdings" panose="05000000000000000000" pitchFamily="2" charset="2"/>
            <a:buNone/>
          </a:pPr>
          <a:r>
            <a:rPr lang="it-IT" sz="2400" b="1" dirty="0">
              <a:solidFill>
                <a:schemeClr val="bg1"/>
              </a:solidFill>
              <a:latin typeface="Abadi" panose="020B0604020104020204" pitchFamily="34" charset="0"/>
            </a:rPr>
            <a:t>Autovalutazione</a:t>
          </a:r>
          <a:endParaRPr lang="it-IT" sz="2400" dirty="0">
            <a:solidFill>
              <a:schemeClr val="bg1"/>
            </a:solidFill>
            <a:latin typeface="Abadi" panose="020B0604020104020204" pitchFamily="34" charset="0"/>
          </a:endParaRPr>
        </a:p>
      </dgm:t>
    </dgm:pt>
    <dgm:pt modelId="{B72BCCA6-3629-463D-877E-19442E681AE8}" type="parTrans" cxnId="{0A4F0846-9535-4F91-89C0-B589FDB80B2D}">
      <dgm:prSet/>
      <dgm:spPr/>
      <dgm:t>
        <a:bodyPr/>
        <a:lstStyle/>
        <a:p>
          <a:endParaRPr lang="it-IT">
            <a:latin typeface="Abadi" panose="020B0604020104020204" pitchFamily="34" charset="0"/>
          </a:endParaRPr>
        </a:p>
      </dgm:t>
    </dgm:pt>
    <dgm:pt modelId="{EE530F52-C20E-4D0A-95A6-B922B5D473C5}" type="sibTrans" cxnId="{0A4F0846-9535-4F91-89C0-B589FDB80B2D}">
      <dgm:prSet/>
      <dgm:spPr/>
      <dgm:t>
        <a:bodyPr/>
        <a:lstStyle/>
        <a:p>
          <a:endParaRPr lang="it-IT">
            <a:latin typeface="Abadi" panose="020B0604020104020204" pitchFamily="34" charset="0"/>
          </a:endParaRPr>
        </a:p>
      </dgm:t>
    </dgm:pt>
    <dgm:pt modelId="{E881A84C-C72A-418A-9C57-70FC6E07ABF2}">
      <dgm:prSet phldrT="[Testo]" custT="1"/>
      <dgm:spPr>
        <a:solidFill>
          <a:srgbClr val="A4CDE4"/>
        </a:solidFill>
      </dgm:spPr>
      <dgm:t>
        <a:bodyPr/>
        <a:lstStyle/>
        <a:p>
          <a:pPr>
            <a:buFont typeface="Wingdings" panose="05000000000000000000" pitchFamily="2" charset="2"/>
            <a:buNone/>
          </a:pPr>
          <a:r>
            <a:rPr lang="it-IT" sz="2200" dirty="0">
              <a:latin typeface="Abadi" panose="020B0604020104020204" pitchFamily="34" charset="0"/>
            </a:rPr>
            <a:t>Stimare il grado di </a:t>
          </a:r>
          <a:r>
            <a:rPr lang="it-IT" sz="2200" u="sng" dirty="0">
              <a:latin typeface="Abadi" panose="020B0604020104020204" pitchFamily="34" charset="0"/>
            </a:rPr>
            <a:t>difficoltà</a:t>
          </a:r>
          <a:r>
            <a:rPr lang="it-IT" sz="2200" dirty="0">
              <a:latin typeface="Abadi" panose="020B0604020104020204" pitchFamily="34" charset="0"/>
            </a:rPr>
            <a:t> di una prova</a:t>
          </a:r>
        </a:p>
      </dgm:t>
    </dgm:pt>
    <dgm:pt modelId="{EAFF49E9-F6D6-472E-9DD6-63A3EF37C030}" type="parTrans" cxnId="{C5EE521B-AE7D-467D-83E5-B698B864D6FB}">
      <dgm:prSet/>
      <dgm:spPr/>
      <dgm:t>
        <a:bodyPr/>
        <a:lstStyle/>
        <a:p>
          <a:endParaRPr lang="it-IT">
            <a:latin typeface="Abadi" panose="020B0604020104020204" pitchFamily="34" charset="0"/>
          </a:endParaRPr>
        </a:p>
      </dgm:t>
    </dgm:pt>
    <dgm:pt modelId="{64AA44D4-9196-4A00-A1C6-A58BCD26D15C}" type="sibTrans" cxnId="{C5EE521B-AE7D-467D-83E5-B698B864D6FB}">
      <dgm:prSet/>
      <dgm:spPr/>
      <dgm:t>
        <a:bodyPr/>
        <a:lstStyle/>
        <a:p>
          <a:endParaRPr lang="it-IT">
            <a:latin typeface="Abadi" panose="020B0604020104020204" pitchFamily="34" charset="0"/>
          </a:endParaRPr>
        </a:p>
      </dgm:t>
    </dgm:pt>
    <dgm:pt modelId="{9AC08F8E-C2F8-4DE7-862E-555149E09FC8}">
      <dgm:prSet custT="1"/>
      <dgm:spPr>
        <a:solidFill>
          <a:srgbClr val="A4CDE4"/>
        </a:solidFill>
      </dgm:spPr>
      <dgm:t>
        <a:bodyPr/>
        <a:lstStyle/>
        <a:p>
          <a:pPr>
            <a:buFont typeface="Wingdings" panose="05000000000000000000" pitchFamily="2" charset="2"/>
            <a:buNone/>
          </a:pPr>
          <a:r>
            <a:rPr lang="it-IT" sz="2200" dirty="0">
              <a:latin typeface="Abadi" panose="020B0604020104020204" pitchFamily="34" charset="0"/>
            </a:rPr>
            <a:t>Elaborare un </a:t>
          </a:r>
          <a:r>
            <a:rPr lang="it-IT" sz="2200" u="sng" dirty="0">
              <a:latin typeface="Abadi" panose="020B0604020104020204" pitchFamily="34" charset="0"/>
            </a:rPr>
            <a:t>piano</a:t>
          </a:r>
          <a:r>
            <a:rPr lang="it-IT" sz="2200" dirty="0">
              <a:latin typeface="Abadi" panose="020B0604020104020204" pitchFamily="34" charset="0"/>
            </a:rPr>
            <a:t>, progettare e organizzare le azioni che portano all’obiettivo</a:t>
          </a:r>
        </a:p>
      </dgm:t>
    </dgm:pt>
    <dgm:pt modelId="{99AABC49-94E7-4BDF-9EFC-F848DA50186A}" type="parTrans" cxnId="{47DA7948-7B8B-4D78-9F33-D13609863189}">
      <dgm:prSet/>
      <dgm:spPr/>
      <dgm:t>
        <a:bodyPr/>
        <a:lstStyle/>
        <a:p>
          <a:endParaRPr lang="it-IT">
            <a:latin typeface="Abadi" panose="020B0604020104020204" pitchFamily="34" charset="0"/>
          </a:endParaRPr>
        </a:p>
      </dgm:t>
    </dgm:pt>
    <dgm:pt modelId="{1A6BF8CD-B378-4B92-8086-FDEC4C46D840}" type="sibTrans" cxnId="{47DA7948-7B8B-4D78-9F33-D13609863189}">
      <dgm:prSet/>
      <dgm:spPr/>
      <dgm:t>
        <a:bodyPr/>
        <a:lstStyle/>
        <a:p>
          <a:endParaRPr lang="it-IT">
            <a:latin typeface="Abadi" panose="020B0604020104020204" pitchFamily="34" charset="0"/>
          </a:endParaRPr>
        </a:p>
      </dgm:t>
    </dgm:pt>
    <dgm:pt modelId="{2FA490E3-6729-48E1-83AF-45FB7E47767E}">
      <dgm:prSet custT="1"/>
      <dgm:spPr>
        <a:solidFill>
          <a:srgbClr val="A4CDE4"/>
        </a:solidFill>
      </dgm:spPr>
      <dgm:t>
        <a:bodyPr/>
        <a:lstStyle/>
        <a:p>
          <a:pPr>
            <a:buFont typeface="Wingdings" panose="05000000000000000000" pitchFamily="2" charset="2"/>
            <a:buNone/>
          </a:pPr>
          <a:r>
            <a:rPr lang="it-IT" sz="2000" u="sng" dirty="0">
              <a:latin typeface="Abadi" panose="020B0604020104020204" pitchFamily="34" charset="0"/>
            </a:rPr>
            <a:t>Controllare</a:t>
          </a:r>
          <a:r>
            <a:rPr lang="it-IT" sz="2000" dirty="0">
              <a:latin typeface="Abadi" panose="020B0604020104020204" pitchFamily="34" charset="0"/>
            </a:rPr>
            <a:t> l’efficacia della propria attività cognitiva durante lo svolgimento e apportare modifiche se ci accorgiamo che non procediamo bene</a:t>
          </a:r>
        </a:p>
      </dgm:t>
    </dgm:pt>
    <dgm:pt modelId="{39FB3CBE-E97B-419A-AA71-E6392E037716}" type="parTrans" cxnId="{76A801A2-CC9E-4DB6-A6F2-AD8FBD2AF1DE}">
      <dgm:prSet/>
      <dgm:spPr/>
      <dgm:t>
        <a:bodyPr/>
        <a:lstStyle/>
        <a:p>
          <a:endParaRPr lang="it-IT">
            <a:latin typeface="Abadi" panose="020B0604020104020204" pitchFamily="34" charset="0"/>
          </a:endParaRPr>
        </a:p>
      </dgm:t>
    </dgm:pt>
    <dgm:pt modelId="{4A1A6619-300E-496D-9733-7478B884402B}" type="sibTrans" cxnId="{76A801A2-CC9E-4DB6-A6F2-AD8FBD2AF1DE}">
      <dgm:prSet/>
      <dgm:spPr/>
      <dgm:t>
        <a:bodyPr/>
        <a:lstStyle/>
        <a:p>
          <a:endParaRPr lang="it-IT">
            <a:latin typeface="Abadi" panose="020B0604020104020204" pitchFamily="34" charset="0"/>
          </a:endParaRPr>
        </a:p>
      </dgm:t>
    </dgm:pt>
    <dgm:pt modelId="{7AAC63B8-52D2-4555-BCB4-11503BC162F2}">
      <dgm:prSet custT="1"/>
      <dgm:spPr>
        <a:solidFill>
          <a:srgbClr val="A4CDE4"/>
        </a:solidFill>
      </dgm:spPr>
      <dgm:t>
        <a:bodyPr/>
        <a:lstStyle/>
        <a:p>
          <a:pPr>
            <a:buFont typeface="Wingdings" panose="05000000000000000000" pitchFamily="2" charset="2"/>
            <a:buNone/>
          </a:pPr>
          <a:r>
            <a:rPr lang="it-IT" sz="2200" u="sng" dirty="0">
              <a:latin typeface="Abadi" panose="020B0604020104020204" pitchFamily="34" charset="0"/>
            </a:rPr>
            <a:t>Valutare</a:t>
          </a:r>
          <a:r>
            <a:rPr lang="it-IT" sz="2200" dirty="0">
              <a:latin typeface="Abadi" panose="020B0604020104020204" pitchFamily="34" charset="0"/>
            </a:rPr>
            <a:t> il proprio apprendimento, l’efficacia del lavoro svolto</a:t>
          </a:r>
        </a:p>
      </dgm:t>
    </dgm:pt>
    <dgm:pt modelId="{6062C2D4-20B9-4014-9E71-11E185B70BD2}" type="parTrans" cxnId="{DD3357FA-5259-47F7-95B9-B70C4F7588F5}">
      <dgm:prSet/>
      <dgm:spPr/>
      <dgm:t>
        <a:bodyPr/>
        <a:lstStyle/>
        <a:p>
          <a:endParaRPr lang="it-IT">
            <a:latin typeface="Abadi" panose="020B0604020104020204" pitchFamily="34" charset="0"/>
          </a:endParaRPr>
        </a:p>
      </dgm:t>
    </dgm:pt>
    <dgm:pt modelId="{034B22A1-D76A-4170-BFB4-2EF8345BEC6A}" type="sibTrans" cxnId="{DD3357FA-5259-47F7-95B9-B70C4F7588F5}">
      <dgm:prSet/>
      <dgm:spPr/>
      <dgm:t>
        <a:bodyPr/>
        <a:lstStyle/>
        <a:p>
          <a:endParaRPr lang="it-IT">
            <a:latin typeface="Abadi" panose="020B0604020104020204" pitchFamily="34" charset="0"/>
          </a:endParaRPr>
        </a:p>
      </dgm:t>
    </dgm:pt>
    <dgm:pt modelId="{DD6686D2-DEBB-446C-B943-EF612A02D67E}" type="pres">
      <dgm:prSet presAssocID="{F5F6D5C5-72E8-41BA-9ADC-759C85DC832A}" presName="Name0" presStyleCnt="0">
        <dgm:presLayoutVars>
          <dgm:chPref val="1"/>
          <dgm:dir/>
          <dgm:animOne val="branch"/>
          <dgm:animLvl val="lvl"/>
          <dgm:resizeHandles/>
        </dgm:presLayoutVars>
      </dgm:prSet>
      <dgm:spPr/>
    </dgm:pt>
    <dgm:pt modelId="{AF26CC72-068B-4573-A61A-517F5217FAAE}" type="pres">
      <dgm:prSet presAssocID="{BB3EA81B-3236-40C5-96D4-4DA803EB5320}" presName="vertOne" presStyleCnt="0"/>
      <dgm:spPr/>
    </dgm:pt>
    <dgm:pt modelId="{482C9B85-55BD-44E3-BDD1-47E4F48BA114}" type="pres">
      <dgm:prSet presAssocID="{BB3EA81B-3236-40C5-96D4-4DA803EB5320}" presName="txOne" presStyleLbl="node0" presStyleIdx="0" presStyleCnt="1" custScaleY="33715">
        <dgm:presLayoutVars>
          <dgm:chPref val="3"/>
        </dgm:presLayoutVars>
      </dgm:prSet>
      <dgm:spPr/>
    </dgm:pt>
    <dgm:pt modelId="{2DEA5DF8-5570-4B71-BBD6-1A2E9E92757D}" type="pres">
      <dgm:prSet presAssocID="{BB3EA81B-3236-40C5-96D4-4DA803EB5320}" presName="parTransOne" presStyleCnt="0"/>
      <dgm:spPr/>
    </dgm:pt>
    <dgm:pt modelId="{14572F29-348B-41B9-AA58-52F51CAFC9B3}" type="pres">
      <dgm:prSet presAssocID="{BB3EA81B-3236-40C5-96D4-4DA803EB5320}" presName="horzOne" presStyleCnt="0"/>
      <dgm:spPr/>
    </dgm:pt>
    <dgm:pt modelId="{7770A8B5-7350-40A8-B2EF-1B8CCCA9C64C}" type="pres">
      <dgm:prSet presAssocID="{5A312252-EAAF-4A5B-AEC2-39AD9E21EF23}" presName="vertTwo" presStyleCnt="0"/>
      <dgm:spPr/>
    </dgm:pt>
    <dgm:pt modelId="{138A6D87-266B-4CAB-A537-21217BB70558}" type="pres">
      <dgm:prSet presAssocID="{5A312252-EAAF-4A5B-AEC2-39AD9E21EF23}" presName="txTwo" presStyleLbl="node2" presStyleIdx="0" presStyleCnt="4" custScaleY="59132">
        <dgm:presLayoutVars>
          <dgm:chPref val="3"/>
        </dgm:presLayoutVars>
      </dgm:prSet>
      <dgm:spPr/>
    </dgm:pt>
    <dgm:pt modelId="{B96C861C-77C3-437E-BEF6-D99D01AF3750}" type="pres">
      <dgm:prSet presAssocID="{5A312252-EAAF-4A5B-AEC2-39AD9E21EF23}" presName="parTransTwo" presStyleCnt="0"/>
      <dgm:spPr/>
    </dgm:pt>
    <dgm:pt modelId="{81E26F2D-C207-44E9-8060-08E2E491CD26}" type="pres">
      <dgm:prSet presAssocID="{5A312252-EAAF-4A5B-AEC2-39AD9E21EF23}" presName="horzTwo" presStyleCnt="0"/>
      <dgm:spPr/>
    </dgm:pt>
    <dgm:pt modelId="{122CBD58-7969-4593-9BF0-5E26F38A51AB}" type="pres">
      <dgm:prSet presAssocID="{E881A84C-C72A-418A-9C57-70FC6E07ABF2}" presName="vertThree" presStyleCnt="0"/>
      <dgm:spPr/>
    </dgm:pt>
    <dgm:pt modelId="{97FAC32C-6CC7-47F9-9650-E776C5C6D6FA}" type="pres">
      <dgm:prSet presAssocID="{E881A84C-C72A-418A-9C57-70FC6E07ABF2}" presName="txThree" presStyleLbl="node3" presStyleIdx="0" presStyleCnt="4">
        <dgm:presLayoutVars>
          <dgm:chPref val="3"/>
        </dgm:presLayoutVars>
      </dgm:prSet>
      <dgm:spPr/>
    </dgm:pt>
    <dgm:pt modelId="{94E5AF1B-4E42-417D-8060-741D79619502}" type="pres">
      <dgm:prSet presAssocID="{E881A84C-C72A-418A-9C57-70FC6E07ABF2}" presName="horzThree" presStyleCnt="0"/>
      <dgm:spPr/>
    </dgm:pt>
    <dgm:pt modelId="{315D7111-45B9-43CF-A126-B86AAB78593B}" type="pres">
      <dgm:prSet presAssocID="{57C8ED2C-C405-4BA4-BF3B-77AB030ECC0A}" presName="sibSpaceTwo" presStyleCnt="0"/>
      <dgm:spPr/>
    </dgm:pt>
    <dgm:pt modelId="{5B96C17D-5E1F-4411-8EE9-553C96A50292}" type="pres">
      <dgm:prSet presAssocID="{DA87B439-6904-413C-AEC0-F7E7016111BD}" presName="vertTwo" presStyleCnt="0"/>
      <dgm:spPr/>
    </dgm:pt>
    <dgm:pt modelId="{D164893C-7EE0-45E3-B942-8747D9BF9128}" type="pres">
      <dgm:prSet presAssocID="{DA87B439-6904-413C-AEC0-F7E7016111BD}" presName="txTwo" presStyleLbl="node2" presStyleIdx="1" presStyleCnt="4" custScaleY="59132">
        <dgm:presLayoutVars>
          <dgm:chPref val="3"/>
        </dgm:presLayoutVars>
      </dgm:prSet>
      <dgm:spPr/>
    </dgm:pt>
    <dgm:pt modelId="{80DEA744-7E2B-477E-93A2-76E1925C97C4}" type="pres">
      <dgm:prSet presAssocID="{DA87B439-6904-413C-AEC0-F7E7016111BD}" presName="parTransTwo" presStyleCnt="0"/>
      <dgm:spPr/>
    </dgm:pt>
    <dgm:pt modelId="{CA68A511-0D5B-4A27-879F-774AA03EBCB8}" type="pres">
      <dgm:prSet presAssocID="{DA87B439-6904-413C-AEC0-F7E7016111BD}" presName="horzTwo" presStyleCnt="0"/>
      <dgm:spPr/>
    </dgm:pt>
    <dgm:pt modelId="{A332131C-1DB0-491F-A09F-329937FD01D7}" type="pres">
      <dgm:prSet presAssocID="{9AC08F8E-C2F8-4DE7-862E-555149E09FC8}" presName="vertThree" presStyleCnt="0"/>
      <dgm:spPr/>
    </dgm:pt>
    <dgm:pt modelId="{350E137A-9961-4952-8E09-95D968305CB9}" type="pres">
      <dgm:prSet presAssocID="{9AC08F8E-C2F8-4DE7-862E-555149E09FC8}" presName="txThree" presStyleLbl="node3" presStyleIdx="1" presStyleCnt="4">
        <dgm:presLayoutVars>
          <dgm:chPref val="3"/>
        </dgm:presLayoutVars>
      </dgm:prSet>
      <dgm:spPr/>
    </dgm:pt>
    <dgm:pt modelId="{CB367B13-E5A6-41AB-83AD-5E24D8BDD848}" type="pres">
      <dgm:prSet presAssocID="{9AC08F8E-C2F8-4DE7-862E-555149E09FC8}" presName="horzThree" presStyleCnt="0"/>
      <dgm:spPr/>
    </dgm:pt>
    <dgm:pt modelId="{C2289D35-529B-4452-A264-B99A14AB8689}" type="pres">
      <dgm:prSet presAssocID="{B2F2972F-C693-4FD6-BCEE-391EE063250E}" presName="sibSpaceTwo" presStyleCnt="0"/>
      <dgm:spPr/>
    </dgm:pt>
    <dgm:pt modelId="{79BE2AF1-2827-4216-B1E8-73FD699ED6CE}" type="pres">
      <dgm:prSet presAssocID="{62CE9065-D51A-468D-85D0-425FEF7F14D2}" presName="vertTwo" presStyleCnt="0"/>
      <dgm:spPr/>
    </dgm:pt>
    <dgm:pt modelId="{B9B7F92F-2F58-46B9-9AF6-7BC7F15A294E}" type="pres">
      <dgm:prSet presAssocID="{62CE9065-D51A-468D-85D0-425FEF7F14D2}" presName="txTwo" presStyleLbl="node2" presStyleIdx="2" presStyleCnt="4" custScaleY="59132">
        <dgm:presLayoutVars>
          <dgm:chPref val="3"/>
        </dgm:presLayoutVars>
      </dgm:prSet>
      <dgm:spPr/>
    </dgm:pt>
    <dgm:pt modelId="{A9DD4A58-51FE-4A60-9048-395383B52183}" type="pres">
      <dgm:prSet presAssocID="{62CE9065-D51A-468D-85D0-425FEF7F14D2}" presName="parTransTwo" presStyleCnt="0"/>
      <dgm:spPr/>
    </dgm:pt>
    <dgm:pt modelId="{F0E889F5-7355-4904-8498-F095DA508DB0}" type="pres">
      <dgm:prSet presAssocID="{62CE9065-D51A-468D-85D0-425FEF7F14D2}" presName="horzTwo" presStyleCnt="0"/>
      <dgm:spPr/>
    </dgm:pt>
    <dgm:pt modelId="{ADE08048-20DD-4A8D-995C-24BAC15C7186}" type="pres">
      <dgm:prSet presAssocID="{2FA490E3-6729-48E1-83AF-45FB7E47767E}" presName="vertThree" presStyleCnt="0"/>
      <dgm:spPr/>
    </dgm:pt>
    <dgm:pt modelId="{7B856055-7153-4061-9A87-C7AA25498FE4}" type="pres">
      <dgm:prSet presAssocID="{2FA490E3-6729-48E1-83AF-45FB7E47767E}" presName="txThree" presStyleLbl="node3" presStyleIdx="2" presStyleCnt="4" custScaleY="119265" custLinFactNeighborY="3427">
        <dgm:presLayoutVars>
          <dgm:chPref val="3"/>
        </dgm:presLayoutVars>
      </dgm:prSet>
      <dgm:spPr/>
    </dgm:pt>
    <dgm:pt modelId="{537FE85A-7AF8-41C1-BEA7-AE8D9C644B31}" type="pres">
      <dgm:prSet presAssocID="{2FA490E3-6729-48E1-83AF-45FB7E47767E}" presName="horzThree" presStyleCnt="0"/>
      <dgm:spPr/>
    </dgm:pt>
    <dgm:pt modelId="{C6318394-A675-4180-9495-CABCAC0BC5A2}" type="pres">
      <dgm:prSet presAssocID="{31161120-8926-4372-9627-9DD9C38286F9}" presName="sibSpaceTwo" presStyleCnt="0"/>
      <dgm:spPr/>
    </dgm:pt>
    <dgm:pt modelId="{7CAA120D-2871-430A-8868-94BBBE611C9E}" type="pres">
      <dgm:prSet presAssocID="{900F1E27-8AF3-4B84-B7E4-04903CDECEB3}" presName="vertTwo" presStyleCnt="0"/>
      <dgm:spPr/>
    </dgm:pt>
    <dgm:pt modelId="{9DA4E9A0-0710-49E2-90F4-E2A055AC1810}" type="pres">
      <dgm:prSet presAssocID="{900F1E27-8AF3-4B84-B7E4-04903CDECEB3}" presName="txTwo" presStyleLbl="node2" presStyleIdx="3" presStyleCnt="4" custScaleY="59132">
        <dgm:presLayoutVars>
          <dgm:chPref val="3"/>
        </dgm:presLayoutVars>
      </dgm:prSet>
      <dgm:spPr/>
    </dgm:pt>
    <dgm:pt modelId="{E09FC3FE-2BED-4E22-B6A3-87B75AE3DDE2}" type="pres">
      <dgm:prSet presAssocID="{900F1E27-8AF3-4B84-B7E4-04903CDECEB3}" presName="parTransTwo" presStyleCnt="0"/>
      <dgm:spPr/>
    </dgm:pt>
    <dgm:pt modelId="{6AB974BA-237B-4015-A9A2-EDD710219F84}" type="pres">
      <dgm:prSet presAssocID="{900F1E27-8AF3-4B84-B7E4-04903CDECEB3}" presName="horzTwo" presStyleCnt="0"/>
      <dgm:spPr/>
    </dgm:pt>
    <dgm:pt modelId="{34865220-2041-4155-9F65-2F01DFE51E78}" type="pres">
      <dgm:prSet presAssocID="{7AAC63B8-52D2-4555-BCB4-11503BC162F2}" presName="vertThree" presStyleCnt="0"/>
      <dgm:spPr/>
    </dgm:pt>
    <dgm:pt modelId="{2915B618-5BC7-4787-95E5-13F0F8F22B04}" type="pres">
      <dgm:prSet presAssocID="{7AAC63B8-52D2-4555-BCB4-11503BC162F2}" presName="txThree" presStyleLbl="node3" presStyleIdx="3" presStyleCnt="4">
        <dgm:presLayoutVars>
          <dgm:chPref val="3"/>
        </dgm:presLayoutVars>
      </dgm:prSet>
      <dgm:spPr/>
    </dgm:pt>
    <dgm:pt modelId="{FAA12CD7-8B39-4D78-9ACF-42DCA4A541E5}" type="pres">
      <dgm:prSet presAssocID="{7AAC63B8-52D2-4555-BCB4-11503BC162F2}" presName="horzThree" presStyleCnt="0"/>
      <dgm:spPr/>
    </dgm:pt>
  </dgm:ptLst>
  <dgm:cxnLst>
    <dgm:cxn modelId="{1659DC09-0C49-4EDD-9F5C-095F6C8466F8}" srcId="{BB3EA81B-3236-40C5-96D4-4DA803EB5320}" destId="{DA87B439-6904-413C-AEC0-F7E7016111BD}" srcOrd="1" destOrd="0" parTransId="{9E967666-06F7-40C0-8BB4-E9EC73558136}" sibTransId="{B2F2972F-C693-4FD6-BCEE-391EE063250E}"/>
    <dgm:cxn modelId="{8FD7920F-045C-4DA8-B763-C14B1B8B9D6D}" srcId="{BB3EA81B-3236-40C5-96D4-4DA803EB5320}" destId="{5A312252-EAAF-4A5B-AEC2-39AD9E21EF23}" srcOrd="0" destOrd="0" parTransId="{370627E5-BB1E-448C-8BE5-146A64C904BC}" sibTransId="{57C8ED2C-C405-4BA4-BF3B-77AB030ECC0A}"/>
    <dgm:cxn modelId="{C5EE521B-AE7D-467D-83E5-B698B864D6FB}" srcId="{5A312252-EAAF-4A5B-AEC2-39AD9E21EF23}" destId="{E881A84C-C72A-418A-9C57-70FC6E07ABF2}" srcOrd="0" destOrd="0" parTransId="{EAFF49E9-F6D6-472E-9DD6-63A3EF37C030}" sibTransId="{64AA44D4-9196-4A00-A1C6-A58BCD26D15C}"/>
    <dgm:cxn modelId="{DB90C62D-6BE6-448C-8114-9523FA394E30}" type="presOf" srcId="{DA87B439-6904-413C-AEC0-F7E7016111BD}" destId="{D164893C-7EE0-45E3-B942-8747D9BF9128}" srcOrd="0" destOrd="0" presId="urn:microsoft.com/office/officeart/2005/8/layout/hierarchy4"/>
    <dgm:cxn modelId="{6FBDB031-EE3A-4DFE-A834-2D347E5A0BB1}" type="presOf" srcId="{F5F6D5C5-72E8-41BA-9ADC-759C85DC832A}" destId="{DD6686D2-DEBB-446C-B943-EF612A02D67E}" srcOrd="0" destOrd="0" presId="urn:microsoft.com/office/officeart/2005/8/layout/hierarchy4"/>
    <dgm:cxn modelId="{9C77EC31-7E16-4679-9C0C-3473250AC100}" type="presOf" srcId="{9AC08F8E-C2F8-4DE7-862E-555149E09FC8}" destId="{350E137A-9961-4952-8E09-95D968305CB9}" srcOrd="0" destOrd="0" presId="urn:microsoft.com/office/officeart/2005/8/layout/hierarchy4"/>
    <dgm:cxn modelId="{A8D3083C-739E-46E8-AB58-2748C3F0FBBC}" type="presOf" srcId="{900F1E27-8AF3-4B84-B7E4-04903CDECEB3}" destId="{9DA4E9A0-0710-49E2-90F4-E2A055AC1810}" srcOrd="0" destOrd="0" presId="urn:microsoft.com/office/officeart/2005/8/layout/hierarchy4"/>
    <dgm:cxn modelId="{ABC65F41-CF2B-44C7-AE3A-8A05B2BD3057}" type="presOf" srcId="{5A312252-EAAF-4A5B-AEC2-39AD9E21EF23}" destId="{138A6D87-266B-4CAB-A537-21217BB70558}" srcOrd="0" destOrd="0" presId="urn:microsoft.com/office/officeart/2005/8/layout/hierarchy4"/>
    <dgm:cxn modelId="{0A4F0846-9535-4F91-89C0-B589FDB80B2D}" srcId="{BB3EA81B-3236-40C5-96D4-4DA803EB5320}" destId="{900F1E27-8AF3-4B84-B7E4-04903CDECEB3}" srcOrd="3" destOrd="0" parTransId="{B72BCCA6-3629-463D-877E-19442E681AE8}" sibTransId="{EE530F52-C20E-4D0A-95A6-B922B5D473C5}"/>
    <dgm:cxn modelId="{41699147-30CF-41CC-9808-296C05A228DC}" type="presOf" srcId="{7AAC63B8-52D2-4555-BCB4-11503BC162F2}" destId="{2915B618-5BC7-4787-95E5-13F0F8F22B04}" srcOrd="0" destOrd="0" presId="urn:microsoft.com/office/officeart/2005/8/layout/hierarchy4"/>
    <dgm:cxn modelId="{47DA7948-7B8B-4D78-9F33-D13609863189}" srcId="{DA87B439-6904-413C-AEC0-F7E7016111BD}" destId="{9AC08F8E-C2F8-4DE7-862E-555149E09FC8}" srcOrd="0" destOrd="0" parTransId="{99AABC49-94E7-4BDF-9EFC-F848DA50186A}" sibTransId="{1A6BF8CD-B378-4B92-8086-FDEC4C46D840}"/>
    <dgm:cxn modelId="{2C28806B-3F03-43E3-99AD-12FF1A4C6590}" srcId="{F5F6D5C5-72E8-41BA-9ADC-759C85DC832A}" destId="{BB3EA81B-3236-40C5-96D4-4DA803EB5320}" srcOrd="0" destOrd="0" parTransId="{B29775EB-4B03-45F4-B373-7E63B45E6448}" sibTransId="{4D9C5F72-C564-470E-9524-EFA1C07DE92E}"/>
    <dgm:cxn modelId="{B8FE6A4C-2752-41CE-9EB5-44580E5C9C26}" type="presOf" srcId="{2FA490E3-6729-48E1-83AF-45FB7E47767E}" destId="{7B856055-7153-4061-9A87-C7AA25498FE4}" srcOrd="0" destOrd="0" presId="urn:microsoft.com/office/officeart/2005/8/layout/hierarchy4"/>
    <dgm:cxn modelId="{FC8E8F7B-D739-432B-B7FD-64DF55DF8D8C}" type="presOf" srcId="{62CE9065-D51A-468D-85D0-425FEF7F14D2}" destId="{B9B7F92F-2F58-46B9-9AF6-7BC7F15A294E}" srcOrd="0" destOrd="0" presId="urn:microsoft.com/office/officeart/2005/8/layout/hierarchy4"/>
    <dgm:cxn modelId="{76A801A2-CC9E-4DB6-A6F2-AD8FBD2AF1DE}" srcId="{62CE9065-D51A-468D-85D0-425FEF7F14D2}" destId="{2FA490E3-6729-48E1-83AF-45FB7E47767E}" srcOrd="0" destOrd="0" parTransId="{39FB3CBE-E97B-419A-AA71-E6392E037716}" sibTransId="{4A1A6619-300E-496D-9733-7478B884402B}"/>
    <dgm:cxn modelId="{13DB2BB8-FD7D-4AEF-9423-41DB38F09557}" type="presOf" srcId="{E881A84C-C72A-418A-9C57-70FC6E07ABF2}" destId="{97FAC32C-6CC7-47F9-9650-E776C5C6D6FA}" srcOrd="0" destOrd="0" presId="urn:microsoft.com/office/officeart/2005/8/layout/hierarchy4"/>
    <dgm:cxn modelId="{7B4D49BD-626D-47FD-931A-914ED05DC36A}" type="presOf" srcId="{BB3EA81B-3236-40C5-96D4-4DA803EB5320}" destId="{482C9B85-55BD-44E3-BDD1-47E4F48BA114}" srcOrd="0" destOrd="0" presId="urn:microsoft.com/office/officeart/2005/8/layout/hierarchy4"/>
    <dgm:cxn modelId="{86DE9DCD-A031-4066-8263-8038741461CC}" srcId="{BB3EA81B-3236-40C5-96D4-4DA803EB5320}" destId="{62CE9065-D51A-468D-85D0-425FEF7F14D2}" srcOrd="2" destOrd="0" parTransId="{04E292FA-10BC-4B62-8275-5CA4C2B4A294}" sibTransId="{31161120-8926-4372-9627-9DD9C38286F9}"/>
    <dgm:cxn modelId="{DD3357FA-5259-47F7-95B9-B70C4F7588F5}" srcId="{900F1E27-8AF3-4B84-B7E4-04903CDECEB3}" destId="{7AAC63B8-52D2-4555-BCB4-11503BC162F2}" srcOrd="0" destOrd="0" parTransId="{6062C2D4-20B9-4014-9E71-11E185B70BD2}" sibTransId="{034B22A1-D76A-4170-BFB4-2EF8345BEC6A}"/>
    <dgm:cxn modelId="{C9A87283-6281-4B9B-A390-0D8A9812516A}" type="presParOf" srcId="{DD6686D2-DEBB-446C-B943-EF612A02D67E}" destId="{AF26CC72-068B-4573-A61A-517F5217FAAE}" srcOrd="0" destOrd="0" presId="urn:microsoft.com/office/officeart/2005/8/layout/hierarchy4"/>
    <dgm:cxn modelId="{1F36091F-379C-4F7D-AF4D-9A8946BEFA3F}" type="presParOf" srcId="{AF26CC72-068B-4573-A61A-517F5217FAAE}" destId="{482C9B85-55BD-44E3-BDD1-47E4F48BA114}" srcOrd="0" destOrd="0" presId="urn:microsoft.com/office/officeart/2005/8/layout/hierarchy4"/>
    <dgm:cxn modelId="{A16C6A0F-B61F-45AF-871C-AC0887044CBA}" type="presParOf" srcId="{AF26CC72-068B-4573-A61A-517F5217FAAE}" destId="{2DEA5DF8-5570-4B71-BBD6-1A2E9E92757D}" srcOrd="1" destOrd="0" presId="urn:microsoft.com/office/officeart/2005/8/layout/hierarchy4"/>
    <dgm:cxn modelId="{63542498-9CB7-413C-97C9-6AF924EB7B56}" type="presParOf" srcId="{AF26CC72-068B-4573-A61A-517F5217FAAE}" destId="{14572F29-348B-41B9-AA58-52F51CAFC9B3}" srcOrd="2" destOrd="0" presId="urn:microsoft.com/office/officeart/2005/8/layout/hierarchy4"/>
    <dgm:cxn modelId="{35185BE2-7FCB-4725-BCF6-985A5881AA41}" type="presParOf" srcId="{14572F29-348B-41B9-AA58-52F51CAFC9B3}" destId="{7770A8B5-7350-40A8-B2EF-1B8CCCA9C64C}" srcOrd="0" destOrd="0" presId="urn:microsoft.com/office/officeart/2005/8/layout/hierarchy4"/>
    <dgm:cxn modelId="{E775C5E8-8951-4FE3-9E2E-25E38FFA2B68}" type="presParOf" srcId="{7770A8B5-7350-40A8-B2EF-1B8CCCA9C64C}" destId="{138A6D87-266B-4CAB-A537-21217BB70558}" srcOrd="0" destOrd="0" presId="urn:microsoft.com/office/officeart/2005/8/layout/hierarchy4"/>
    <dgm:cxn modelId="{6E9C205C-4878-4B77-86CF-B5C516810095}" type="presParOf" srcId="{7770A8B5-7350-40A8-B2EF-1B8CCCA9C64C}" destId="{B96C861C-77C3-437E-BEF6-D99D01AF3750}" srcOrd="1" destOrd="0" presId="urn:microsoft.com/office/officeart/2005/8/layout/hierarchy4"/>
    <dgm:cxn modelId="{ED5DD5BD-B5C3-49D9-B593-8153BC2F45D0}" type="presParOf" srcId="{7770A8B5-7350-40A8-B2EF-1B8CCCA9C64C}" destId="{81E26F2D-C207-44E9-8060-08E2E491CD26}" srcOrd="2" destOrd="0" presId="urn:microsoft.com/office/officeart/2005/8/layout/hierarchy4"/>
    <dgm:cxn modelId="{1BC77EA5-14AF-4603-BE4B-6252E2D7E32A}" type="presParOf" srcId="{81E26F2D-C207-44E9-8060-08E2E491CD26}" destId="{122CBD58-7969-4593-9BF0-5E26F38A51AB}" srcOrd="0" destOrd="0" presId="urn:microsoft.com/office/officeart/2005/8/layout/hierarchy4"/>
    <dgm:cxn modelId="{BB3DF275-EE5C-4E6D-A9CE-0AF8EF1A043C}" type="presParOf" srcId="{122CBD58-7969-4593-9BF0-5E26F38A51AB}" destId="{97FAC32C-6CC7-47F9-9650-E776C5C6D6FA}" srcOrd="0" destOrd="0" presId="urn:microsoft.com/office/officeart/2005/8/layout/hierarchy4"/>
    <dgm:cxn modelId="{CB4DA15C-F084-4084-9784-E2621B2A5CB2}" type="presParOf" srcId="{122CBD58-7969-4593-9BF0-5E26F38A51AB}" destId="{94E5AF1B-4E42-417D-8060-741D79619502}" srcOrd="1" destOrd="0" presId="urn:microsoft.com/office/officeart/2005/8/layout/hierarchy4"/>
    <dgm:cxn modelId="{611D3CB9-F4AD-4851-A1EE-FFB7E86488FC}" type="presParOf" srcId="{14572F29-348B-41B9-AA58-52F51CAFC9B3}" destId="{315D7111-45B9-43CF-A126-B86AAB78593B}" srcOrd="1" destOrd="0" presId="urn:microsoft.com/office/officeart/2005/8/layout/hierarchy4"/>
    <dgm:cxn modelId="{6718072F-A875-48FD-B438-AAC8CD8F0778}" type="presParOf" srcId="{14572F29-348B-41B9-AA58-52F51CAFC9B3}" destId="{5B96C17D-5E1F-4411-8EE9-553C96A50292}" srcOrd="2" destOrd="0" presId="urn:microsoft.com/office/officeart/2005/8/layout/hierarchy4"/>
    <dgm:cxn modelId="{70287EF9-C369-489A-85B5-81E7FA62E49B}" type="presParOf" srcId="{5B96C17D-5E1F-4411-8EE9-553C96A50292}" destId="{D164893C-7EE0-45E3-B942-8747D9BF9128}" srcOrd="0" destOrd="0" presId="urn:microsoft.com/office/officeart/2005/8/layout/hierarchy4"/>
    <dgm:cxn modelId="{8C614AB4-DA19-487D-B8AA-CA475C3A518B}" type="presParOf" srcId="{5B96C17D-5E1F-4411-8EE9-553C96A50292}" destId="{80DEA744-7E2B-477E-93A2-76E1925C97C4}" srcOrd="1" destOrd="0" presId="urn:microsoft.com/office/officeart/2005/8/layout/hierarchy4"/>
    <dgm:cxn modelId="{C7C28D0B-46EB-4B89-8DC9-6ADE3A0C5EA4}" type="presParOf" srcId="{5B96C17D-5E1F-4411-8EE9-553C96A50292}" destId="{CA68A511-0D5B-4A27-879F-774AA03EBCB8}" srcOrd="2" destOrd="0" presId="urn:microsoft.com/office/officeart/2005/8/layout/hierarchy4"/>
    <dgm:cxn modelId="{A049152F-350B-4FEA-A2EB-4BF30DDA97E0}" type="presParOf" srcId="{CA68A511-0D5B-4A27-879F-774AA03EBCB8}" destId="{A332131C-1DB0-491F-A09F-329937FD01D7}" srcOrd="0" destOrd="0" presId="urn:microsoft.com/office/officeart/2005/8/layout/hierarchy4"/>
    <dgm:cxn modelId="{D262C333-FD26-4577-9AF9-E12FA8B1DD64}" type="presParOf" srcId="{A332131C-1DB0-491F-A09F-329937FD01D7}" destId="{350E137A-9961-4952-8E09-95D968305CB9}" srcOrd="0" destOrd="0" presId="urn:microsoft.com/office/officeart/2005/8/layout/hierarchy4"/>
    <dgm:cxn modelId="{2512FEB9-3367-4B4E-BA8F-8B5B6D36FB64}" type="presParOf" srcId="{A332131C-1DB0-491F-A09F-329937FD01D7}" destId="{CB367B13-E5A6-41AB-83AD-5E24D8BDD848}" srcOrd="1" destOrd="0" presId="urn:microsoft.com/office/officeart/2005/8/layout/hierarchy4"/>
    <dgm:cxn modelId="{C2DEF098-FAED-4426-85A6-0A83D55095DB}" type="presParOf" srcId="{14572F29-348B-41B9-AA58-52F51CAFC9B3}" destId="{C2289D35-529B-4452-A264-B99A14AB8689}" srcOrd="3" destOrd="0" presId="urn:microsoft.com/office/officeart/2005/8/layout/hierarchy4"/>
    <dgm:cxn modelId="{80CAEB64-C5DA-4222-88B3-532FCDC91137}" type="presParOf" srcId="{14572F29-348B-41B9-AA58-52F51CAFC9B3}" destId="{79BE2AF1-2827-4216-B1E8-73FD699ED6CE}" srcOrd="4" destOrd="0" presId="urn:microsoft.com/office/officeart/2005/8/layout/hierarchy4"/>
    <dgm:cxn modelId="{22D6BA2C-0D74-4CC9-98CD-02544B97E968}" type="presParOf" srcId="{79BE2AF1-2827-4216-B1E8-73FD699ED6CE}" destId="{B9B7F92F-2F58-46B9-9AF6-7BC7F15A294E}" srcOrd="0" destOrd="0" presId="urn:microsoft.com/office/officeart/2005/8/layout/hierarchy4"/>
    <dgm:cxn modelId="{4E688B64-1D8B-407C-AFAD-AEBEEF14E81F}" type="presParOf" srcId="{79BE2AF1-2827-4216-B1E8-73FD699ED6CE}" destId="{A9DD4A58-51FE-4A60-9048-395383B52183}" srcOrd="1" destOrd="0" presId="urn:microsoft.com/office/officeart/2005/8/layout/hierarchy4"/>
    <dgm:cxn modelId="{0BF5F5D2-7B1D-4FD3-A55F-5EFBF7FD0F92}" type="presParOf" srcId="{79BE2AF1-2827-4216-B1E8-73FD699ED6CE}" destId="{F0E889F5-7355-4904-8498-F095DA508DB0}" srcOrd="2" destOrd="0" presId="urn:microsoft.com/office/officeart/2005/8/layout/hierarchy4"/>
    <dgm:cxn modelId="{8298629A-EFFD-4469-91BD-645CC701C936}" type="presParOf" srcId="{F0E889F5-7355-4904-8498-F095DA508DB0}" destId="{ADE08048-20DD-4A8D-995C-24BAC15C7186}" srcOrd="0" destOrd="0" presId="urn:microsoft.com/office/officeart/2005/8/layout/hierarchy4"/>
    <dgm:cxn modelId="{85A1A3FB-EA0B-468C-A681-052C96030BDD}" type="presParOf" srcId="{ADE08048-20DD-4A8D-995C-24BAC15C7186}" destId="{7B856055-7153-4061-9A87-C7AA25498FE4}" srcOrd="0" destOrd="0" presId="urn:microsoft.com/office/officeart/2005/8/layout/hierarchy4"/>
    <dgm:cxn modelId="{63742318-400B-4611-B05D-9B2AA9A29DBB}" type="presParOf" srcId="{ADE08048-20DD-4A8D-995C-24BAC15C7186}" destId="{537FE85A-7AF8-41C1-BEA7-AE8D9C644B31}" srcOrd="1" destOrd="0" presId="urn:microsoft.com/office/officeart/2005/8/layout/hierarchy4"/>
    <dgm:cxn modelId="{85B692CC-44C2-4315-AF64-F4206779662A}" type="presParOf" srcId="{14572F29-348B-41B9-AA58-52F51CAFC9B3}" destId="{C6318394-A675-4180-9495-CABCAC0BC5A2}" srcOrd="5" destOrd="0" presId="urn:microsoft.com/office/officeart/2005/8/layout/hierarchy4"/>
    <dgm:cxn modelId="{F0606FD6-0F37-4DAE-951E-BE4B9F1382F1}" type="presParOf" srcId="{14572F29-348B-41B9-AA58-52F51CAFC9B3}" destId="{7CAA120D-2871-430A-8868-94BBBE611C9E}" srcOrd="6" destOrd="0" presId="urn:microsoft.com/office/officeart/2005/8/layout/hierarchy4"/>
    <dgm:cxn modelId="{8ACAEDF9-C883-49BB-B352-22DB66AED18E}" type="presParOf" srcId="{7CAA120D-2871-430A-8868-94BBBE611C9E}" destId="{9DA4E9A0-0710-49E2-90F4-E2A055AC1810}" srcOrd="0" destOrd="0" presId="urn:microsoft.com/office/officeart/2005/8/layout/hierarchy4"/>
    <dgm:cxn modelId="{3CF71FD0-A5FC-4763-B59E-E93BA95D2F27}" type="presParOf" srcId="{7CAA120D-2871-430A-8868-94BBBE611C9E}" destId="{E09FC3FE-2BED-4E22-B6A3-87B75AE3DDE2}" srcOrd="1" destOrd="0" presId="urn:microsoft.com/office/officeart/2005/8/layout/hierarchy4"/>
    <dgm:cxn modelId="{DFE8CA9F-EC14-44F9-A897-090C0D7B5024}" type="presParOf" srcId="{7CAA120D-2871-430A-8868-94BBBE611C9E}" destId="{6AB974BA-237B-4015-A9A2-EDD710219F84}" srcOrd="2" destOrd="0" presId="urn:microsoft.com/office/officeart/2005/8/layout/hierarchy4"/>
    <dgm:cxn modelId="{1379E48B-8412-4BAF-A300-62275E4F5DAB}" type="presParOf" srcId="{6AB974BA-237B-4015-A9A2-EDD710219F84}" destId="{34865220-2041-4155-9F65-2F01DFE51E78}" srcOrd="0" destOrd="0" presId="urn:microsoft.com/office/officeart/2005/8/layout/hierarchy4"/>
    <dgm:cxn modelId="{63E9D286-6067-4455-A44C-C342A4B1BEA2}" type="presParOf" srcId="{34865220-2041-4155-9F65-2F01DFE51E78}" destId="{2915B618-5BC7-4787-95E5-13F0F8F22B04}" srcOrd="0" destOrd="0" presId="urn:microsoft.com/office/officeart/2005/8/layout/hierarchy4"/>
    <dgm:cxn modelId="{F80A4B15-EEA6-417F-B753-334B47BACE72}" type="presParOf" srcId="{34865220-2041-4155-9F65-2F01DFE51E78}" destId="{FAA12CD7-8B39-4D78-9ACF-42DCA4A541E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C1A671-80B3-47AA-A37C-D47A206113D1}" type="doc">
      <dgm:prSet loTypeId="urn:microsoft.com/office/officeart/2005/8/layout/hList7" loCatId="list" qsTypeId="urn:microsoft.com/office/officeart/2005/8/quickstyle/simple1" qsCatId="simple" csTypeId="urn:microsoft.com/office/officeart/2005/8/colors/accent5_1" csCatId="accent5" phldr="1"/>
      <dgm:spPr/>
      <dgm:t>
        <a:bodyPr/>
        <a:lstStyle/>
        <a:p>
          <a:endParaRPr lang="it-IT"/>
        </a:p>
      </dgm:t>
    </dgm:pt>
    <dgm:pt modelId="{25B3F77B-F10B-474B-959F-31A31A83C194}">
      <dgm:prSet phldrT="[Testo]" custT="1"/>
      <dgm:spPr/>
      <dgm:t>
        <a:bodyPr/>
        <a:lstStyle/>
        <a:p>
          <a:pPr>
            <a:buNone/>
          </a:pPr>
          <a:endParaRPr lang="it-IT" sz="2000" dirty="0">
            <a:latin typeface="Abadi" panose="020B0604020104020204" pitchFamily="34" charset="0"/>
          </a:endParaRPr>
        </a:p>
        <a:p>
          <a:pPr>
            <a:buNone/>
          </a:pPr>
          <a:r>
            <a:rPr lang="it-IT" sz="2000" dirty="0">
              <a:latin typeface="Abadi" panose="020B0604020104020204" pitchFamily="34" charset="0"/>
            </a:rPr>
            <a:t>Funziona come “</a:t>
          </a:r>
          <a:r>
            <a:rPr lang="it-IT" sz="2000" b="1" dirty="0">
              <a:latin typeface="Abadi" panose="020B0604020104020204" pitchFamily="34" charset="0"/>
            </a:rPr>
            <a:t>acceleratore cognitivo</a:t>
          </a:r>
          <a:r>
            <a:rPr lang="it-IT" sz="2000" dirty="0">
              <a:latin typeface="Abadi" panose="020B0604020104020204" pitchFamily="34" charset="0"/>
            </a:rPr>
            <a:t>”: migliora l’efficacia dei processi cognitivi attraverso un monitoraggio e una valutazione costante</a:t>
          </a:r>
        </a:p>
      </dgm:t>
    </dgm:pt>
    <dgm:pt modelId="{3A665284-CE84-4BBE-BD60-3EFC03F07A32}" type="parTrans" cxnId="{5A015B07-C9A6-4FE6-9A5C-7C540DADA7FB}">
      <dgm:prSet/>
      <dgm:spPr/>
      <dgm:t>
        <a:bodyPr/>
        <a:lstStyle/>
        <a:p>
          <a:endParaRPr lang="it-IT" sz="2000">
            <a:latin typeface="Abadi" panose="020B0604020104020204" pitchFamily="34" charset="0"/>
          </a:endParaRPr>
        </a:p>
      </dgm:t>
    </dgm:pt>
    <dgm:pt modelId="{623D8169-8D79-4EA3-B703-8F07864CE811}" type="sibTrans" cxnId="{5A015B07-C9A6-4FE6-9A5C-7C540DADA7FB}">
      <dgm:prSet/>
      <dgm:spPr/>
      <dgm:t>
        <a:bodyPr/>
        <a:lstStyle/>
        <a:p>
          <a:endParaRPr lang="it-IT" sz="2000">
            <a:latin typeface="Abadi" panose="020B0604020104020204" pitchFamily="34" charset="0"/>
          </a:endParaRPr>
        </a:p>
      </dgm:t>
    </dgm:pt>
    <dgm:pt modelId="{8C9EAEF3-DAE4-4CA8-BF57-B99D28821EB6}">
      <dgm:prSet custT="1"/>
      <dgm:spPr/>
      <dgm:t>
        <a:bodyPr/>
        <a:lstStyle/>
        <a:p>
          <a:endParaRPr lang="it-IT" sz="2000" b="1" dirty="0">
            <a:latin typeface="Abadi" panose="020B0604020104020204" pitchFamily="34" charset="0"/>
            <a:sym typeface="Wingdings" panose="05000000000000000000" pitchFamily="2" charset="2"/>
          </a:endParaRPr>
        </a:p>
        <a:p>
          <a:endParaRPr lang="it-IT" sz="2000" b="1" dirty="0">
            <a:latin typeface="Abadi" panose="020B0604020104020204" pitchFamily="34" charset="0"/>
            <a:sym typeface="Wingdings" panose="05000000000000000000" pitchFamily="2" charset="2"/>
          </a:endParaRPr>
        </a:p>
        <a:p>
          <a:r>
            <a:rPr lang="it-IT" sz="2000" b="1" dirty="0">
              <a:latin typeface="Abadi" panose="020B0604020104020204" pitchFamily="34" charset="0"/>
              <a:sym typeface="Wingdings" panose="05000000000000000000" pitchFamily="2" charset="2"/>
            </a:rPr>
            <a:t>Correla con il successo scolastico, </a:t>
          </a:r>
          <a:r>
            <a:rPr lang="it-IT" sz="2000" b="0" dirty="0">
              <a:latin typeface="Abadi" panose="020B0604020104020204" pitchFamily="34" charset="0"/>
              <a:sym typeface="Wingdings" panose="05000000000000000000" pitchFamily="2" charset="2"/>
            </a:rPr>
            <a:t>col benessere psicologico e con la resilienza.</a:t>
          </a:r>
        </a:p>
        <a:p>
          <a:endParaRPr lang="it-IT" sz="2000" b="1" dirty="0">
            <a:latin typeface="Abadi" panose="020B0604020104020204" pitchFamily="34" charset="0"/>
          </a:endParaRPr>
        </a:p>
      </dgm:t>
    </dgm:pt>
    <dgm:pt modelId="{147A5B31-EC68-487D-B621-6676F5BC6AD3}" type="parTrans" cxnId="{FDDC0C5A-DDCB-425F-A20F-69F15654D8F3}">
      <dgm:prSet/>
      <dgm:spPr/>
      <dgm:t>
        <a:bodyPr/>
        <a:lstStyle/>
        <a:p>
          <a:endParaRPr lang="it-IT" sz="2000">
            <a:latin typeface="Abadi" panose="020B0604020104020204" pitchFamily="34" charset="0"/>
          </a:endParaRPr>
        </a:p>
      </dgm:t>
    </dgm:pt>
    <dgm:pt modelId="{A72F3287-8E8A-4240-B988-E0010CC740A1}" type="sibTrans" cxnId="{FDDC0C5A-DDCB-425F-A20F-69F15654D8F3}">
      <dgm:prSet/>
      <dgm:spPr/>
      <dgm:t>
        <a:bodyPr/>
        <a:lstStyle/>
        <a:p>
          <a:endParaRPr lang="it-IT" sz="2000">
            <a:latin typeface="Abadi" panose="020B0604020104020204" pitchFamily="34" charset="0"/>
          </a:endParaRPr>
        </a:p>
      </dgm:t>
    </dgm:pt>
    <dgm:pt modelId="{CF035D2B-678D-4B4A-A1D5-0D97D4466FB0}">
      <dgm:prSet custT="1"/>
      <dgm:spPr/>
      <dgm:t>
        <a:bodyPr/>
        <a:lstStyle/>
        <a:p>
          <a:endParaRPr lang="it-IT" sz="2000" dirty="0">
            <a:latin typeface="Abadi" panose="020B0604020104020204" pitchFamily="34" charset="0"/>
          </a:endParaRPr>
        </a:p>
        <a:p>
          <a:r>
            <a:rPr lang="it-IT" sz="2000" dirty="0">
              <a:latin typeface="Abadi" panose="020B0604020104020204" pitchFamily="34" charset="0"/>
            </a:rPr>
            <a:t>Rende più </a:t>
          </a:r>
          <a:r>
            <a:rPr lang="it-IT" sz="2000" b="1" dirty="0">
              <a:latin typeface="Abadi" panose="020B0604020104020204" pitchFamily="34" charset="0"/>
            </a:rPr>
            <a:t>efficaci nello </a:t>
          </a:r>
          <a:r>
            <a:rPr lang="it-IT" sz="2000" b="0" dirty="0">
              <a:latin typeface="Abadi" panose="020B0604020104020204" pitchFamily="34" charset="0"/>
            </a:rPr>
            <a:t>studio, sviluppando</a:t>
          </a:r>
          <a:r>
            <a:rPr lang="it-IT" sz="2000" dirty="0">
              <a:latin typeface="Abadi" panose="020B0604020104020204" pitchFamily="34" charset="0"/>
            </a:rPr>
            <a:t> </a:t>
          </a:r>
          <a:r>
            <a:rPr lang="it-IT" sz="2000" b="1" dirty="0">
              <a:latin typeface="Abadi" panose="020B0604020104020204" pitchFamily="34" charset="0"/>
            </a:rPr>
            <a:t>consapevolezza</a:t>
          </a:r>
          <a:r>
            <a:rPr lang="it-IT" sz="2000" dirty="0">
              <a:latin typeface="Abadi" panose="020B0604020104020204" pitchFamily="34" charset="0"/>
            </a:rPr>
            <a:t> di noi stessi, delle strategie che utilizziamo, dei nostri punti di forza e di debolezza</a:t>
          </a:r>
        </a:p>
      </dgm:t>
    </dgm:pt>
    <dgm:pt modelId="{998689F0-472D-4FC1-97D8-B429291EB830}" type="parTrans" cxnId="{3E8AAA63-867E-4383-935B-3B8E6DCFEF05}">
      <dgm:prSet/>
      <dgm:spPr/>
      <dgm:t>
        <a:bodyPr/>
        <a:lstStyle/>
        <a:p>
          <a:endParaRPr lang="it-IT" sz="2000">
            <a:latin typeface="Abadi" panose="020B0604020104020204" pitchFamily="34" charset="0"/>
          </a:endParaRPr>
        </a:p>
      </dgm:t>
    </dgm:pt>
    <dgm:pt modelId="{9401A2AC-2F27-4E56-A5B6-2E56A5C71217}" type="sibTrans" cxnId="{3E8AAA63-867E-4383-935B-3B8E6DCFEF05}">
      <dgm:prSet/>
      <dgm:spPr/>
      <dgm:t>
        <a:bodyPr/>
        <a:lstStyle/>
        <a:p>
          <a:endParaRPr lang="it-IT" sz="2000">
            <a:latin typeface="Abadi" panose="020B0604020104020204" pitchFamily="34" charset="0"/>
          </a:endParaRPr>
        </a:p>
      </dgm:t>
    </dgm:pt>
    <dgm:pt modelId="{3C17F303-CC53-49E9-8804-88FC19E99779}">
      <dgm:prSet custT="1"/>
      <dgm:spPr/>
      <dgm:t>
        <a:bodyPr/>
        <a:lstStyle/>
        <a:p>
          <a:r>
            <a:rPr lang="it-IT" sz="2000" dirty="0">
              <a:latin typeface="Abadi" panose="020B0604020104020204" pitchFamily="34" charset="0"/>
            </a:rPr>
            <a:t>Svolge un ruolo essenziale nella capacità di </a:t>
          </a:r>
          <a:r>
            <a:rPr lang="it-IT" sz="2000" b="1" dirty="0">
              <a:latin typeface="Abadi" panose="020B0604020104020204" pitchFamily="34" charset="0"/>
            </a:rPr>
            <a:t>IMPARARE A IMPARARE</a:t>
          </a:r>
          <a:endParaRPr lang="it-IT" sz="2000" dirty="0">
            <a:latin typeface="Abadi" panose="020B0604020104020204" pitchFamily="34" charset="0"/>
          </a:endParaRPr>
        </a:p>
      </dgm:t>
    </dgm:pt>
    <dgm:pt modelId="{54B0DE7F-C8F5-4A69-8710-2DF205EB14FE}" type="parTrans" cxnId="{68ECCAC1-B763-4D73-AE6B-594C55DFE148}">
      <dgm:prSet/>
      <dgm:spPr/>
      <dgm:t>
        <a:bodyPr/>
        <a:lstStyle/>
        <a:p>
          <a:endParaRPr lang="it-IT" sz="2000">
            <a:latin typeface="Abadi" panose="020B0604020104020204" pitchFamily="34" charset="0"/>
          </a:endParaRPr>
        </a:p>
      </dgm:t>
    </dgm:pt>
    <dgm:pt modelId="{D8AA12ED-06C6-406A-9185-DBCD1F7AD11A}" type="sibTrans" cxnId="{68ECCAC1-B763-4D73-AE6B-594C55DFE148}">
      <dgm:prSet/>
      <dgm:spPr/>
      <dgm:t>
        <a:bodyPr/>
        <a:lstStyle/>
        <a:p>
          <a:endParaRPr lang="it-IT" sz="2000">
            <a:latin typeface="Abadi" panose="020B0604020104020204" pitchFamily="34" charset="0"/>
          </a:endParaRPr>
        </a:p>
      </dgm:t>
    </dgm:pt>
    <dgm:pt modelId="{F49FBDE2-A20B-4DFD-A0D2-8799C3DDA43F}" type="pres">
      <dgm:prSet presAssocID="{09C1A671-80B3-47AA-A37C-D47A206113D1}" presName="Name0" presStyleCnt="0">
        <dgm:presLayoutVars>
          <dgm:dir/>
          <dgm:resizeHandles val="exact"/>
        </dgm:presLayoutVars>
      </dgm:prSet>
      <dgm:spPr/>
    </dgm:pt>
    <dgm:pt modelId="{08EDCB4F-66A7-436F-9186-57D3D9BA469F}" type="pres">
      <dgm:prSet presAssocID="{09C1A671-80B3-47AA-A37C-D47A206113D1}" presName="fgShape" presStyleLbl="fgShp" presStyleIdx="0" presStyleCnt="1" custLinFactNeighborX="256" custLinFactNeighborY="49966"/>
      <dgm:spPr>
        <a:solidFill>
          <a:srgbClr val="46637D"/>
        </a:solidFill>
      </dgm:spPr>
    </dgm:pt>
    <dgm:pt modelId="{83584D2C-1ABF-4629-9213-1F258960D446}" type="pres">
      <dgm:prSet presAssocID="{09C1A671-80B3-47AA-A37C-D47A206113D1}" presName="linComp" presStyleCnt="0"/>
      <dgm:spPr/>
    </dgm:pt>
    <dgm:pt modelId="{724C42C0-29DD-49E5-A409-2AE6E3E05D07}" type="pres">
      <dgm:prSet presAssocID="{25B3F77B-F10B-474B-959F-31A31A83C194}" presName="compNode" presStyleCnt="0"/>
      <dgm:spPr/>
    </dgm:pt>
    <dgm:pt modelId="{E51F26FC-0199-4FC0-ABC5-AA481AF0F7B2}" type="pres">
      <dgm:prSet presAssocID="{25B3F77B-F10B-474B-959F-31A31A83C194}" presName="bkgdShape" presStyleLbl="node1" presStyleIdx="0" presStyleCnt="4"/>
      <dgm:spPr/>
    </dgm:pt>
    <dgm:pt modelId="{C3134FFC-F980-4F48-A8A8-82828C424428}" type="pres">
      <dgm:prSet presAssocID="{25B3F77B-F10B-474B-959F-31A31A83C194}" presName="nodeTx" presStyleLbl="node1" presStyleIdx="0" presStyleCnt="4">
        <dgm:presLayoutVars>
          <dgm:bulletEnabled val="1"/>
        </dgm:presLayoutVars>
      </dgm:prSet>
      <dgm:spPr/>
    </dgm:pt>
    <dgm:pt modelId="{17598C9D-C4BA-4A69-BA2F-B5C184734718}" type="pres">
      <dgm:prSet presAssocID="{25B3F77B-F10B-474B-959F-31A31A83C194}" presName="invisiNode" presStyleLbl="node1" presStyleIdx="0" presStyleCnt="4"/>
      <dgm:spPr/>
    </dgm:pt>
    <dgm:pt modelId="{EDEC5CF6-4E86-498C-AD03-0DDBE42514F5}" type="pres">
      <dgm:prSet presAssocID="{25B3F77B-F10B-474B-959F-31A31A83C194}" presName="imagNode" presStyleLbl="fgImgPlace1" presStyleIdx="0" presStyleCnt="4"/>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descr="Auto da corsa con riempimento a tinta unita"/>
        </a:ext>
      </dgm:extLst>
    </dgm:pt>
    <dgm:pt modelId="{260EE0D5-AB81-4940-A00A-C466DB0DFEFB}" type="pres">
      <dgm:prSet presAssocID="{623D8169-8D79-4EA3-B703-8F07864CE811}" presName="sibTrans" presStyleLbl="sibTrans2D1" presStyleIdx="0" presStyleCnt="0"/>
      <dgm:spPr/>
    </dgm:pt>
    <dgm:pt modelId="{DF03B119-8B37-44FE-8306-58515766FA2E}" type="pres">
      <dgm:prSet presAssocID="{8C9EAEF3-DAE4-4CA8-BF57-B99D28821EB6}" presName="compNode" presStyleCnt="0"/>
      <dgm:spPr/>
    </dgm:pt>
    <dgm:pt modelId="{6DE0A29A-2352-4C34-81B8-F2854D560EFC}" type="pres">
      <dgm:prSet presAssocID="{8C9EAEF3-DAE4-4CA8-BF57-B99D28821EB6}" presName="bkgdShape" presStyleLbl="node1" presStyleIdx="1" presStyleCnt="4" custScaleX="77186"/>
      <dgm:spPr/>
    </dgm:pt>
    <dgm:pt modelId="{65764866-E72E-463D-BC2E-C0EA099D7F70}" type="pres">
      <dgm:prSet presAssocID="{8C9EAEF3-DAE4-4CA8-BF57-B99D28821EB6}" presName="nodeTx" presStyleLbl="node1" presStyleIdx="1" presStyleCnt="4">
        <dgm:presLayoutVars>
          <dgm:bulletEnabled val="1"/>
        </dgm:presLayoutVars>
      </dgm:prSet>
      <dgm:spPr/>
    </dgm:pt>
    <dgm:pt modelId="{7A91EE07-A873-4D16-8999-8FBD866B6710}" type="pres">
      <dgm:prSet presAssocID="{8C9EAEF3-DAE4-4CA8-BF57-B99D28821EB6}" presName="invisiNode" presStyleLbl="node1" presStyleIdx="1" presStyleCnt="4"/>
      <dgm:spPr/>
    </dgm:pt>
    <dgm:pt modelId="{9104329B-308D-42B9-91B1-B20F03631933}" type="pres">
      <dgm:prSet presAssocID="{8C9EAEF3-DAE4-4CA8-BF57-B99D28821EB6}" presName="imagNode" presStyleLbl="fgImgPlace1" presStyleIdx="1" presStyleCnt="4"/>
      <dgm:spPr>
        <a:blipFill>
          <a:blip xmlns:r="http://schemas.openxmlformats.org/officeDocument/2006/relationships"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descr="Racconto con riempimento a tinta unita"/>
        </a:ext>
      </dgm:extLst>
    </dgm:pt>
    <dgm:pt modelId="{F71F131B-9DBA-4350-A1FB-D8755A250FEA}" type="pres">
      <dgm:prSet presAssocID="{A72F3287-8E8A-4240-B988-E0010CC740A1}" presName="sibTrans" presStyleLbl="sibTrans2D1" presStyleIdx="0" presStyleCnt="0"/>
      <dgm:spPr/>
    </dgm:pt>
    <dgm:pt modelId="{F75C0F64-7A2B-46D9-946F-FB4B4BD29542}" type="pres">
      <dgm:prSet presAssocID="{CF035D2B-678D-4B4A-A1D5-0D97D4466FB0}" presName="compNode" presStyleCnt="0"/>
      <dgm:spPr/>
    </dgm:pt>
    <dgm:pt modelId="{2AD9D769-EF1E-4CB2-B572-59D8DE849FB0}" type="pres">
      <dgm:prSet presAssocID="{CF035D2B-678D-4B4A-A1D5-0D97D4466FB0}" presName="bkgdShape" presStyleLbl="node1" presStyleIdx="2" presStyleCnt="4"/>
      <dgm:spPr/>
    </dgm:pt>
    <dgm:pt modelId="{35F20734-D2AA-4964-BD04-821A333BAD38}" type="pres">
      <dgm:prSet presAssocID="{CF035D2B-678D-4B4A-A1D5-0D97D4466FB0}" presName="nodeTx" presStyleLbl="node1" presStyleIdx="2" presStyleCnt="4">
        <dgm:presLayoutVars>
          <dgm:bulletEnabled val="1"/>
        </dgm:presLayoutVars>
      </dgm:prSet>
      <dgm:spPr/>
    </dgm:pt>
    <dgm:pt modelId="{26879CF2-333A-416E-8B1D-BBD3786BE149}" type="pres">
      <dgm:prSet presAssocID="{CF035D2B-678D-4B4A-A1D5-0D97D4466FB0}" presName="invisiNode" presStyleLbl="node1" presStyleIdx="2" presStyleCnt="4"/>
      <dgm:spPr/>
    </dgm:pt>
    <dgm:pt modelId="{766B6BAD-325A-4E5D-92ED-094AA16D0C5D}" type="pres">
      <dgm:prSet presAssocID="{CF035D2B-678D-4B4A-A1D5-0D97D4466FB0}" presName="imagNode" presStyleLbl="fgImgPlace1" presStyleIdx="2" presStyleCnt="4"/>
      <dgm:spPr>
        <a:blipFill>
          <a:blip xmlns:r="http://schemas.openxmlformats.org/officeDocument/2006/relationships"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descr="Scrivania con riempimento a tinta unita"/>
        </a:ext>
      </dgm:extLst>
    </dgm:pt>
    <dgm:pt modelId="{C3538C60-85ED-4266-8760-8157211E05BC}" type="pres">
      <dgm:prSet presAssocID="{9401A2AC-2F27-4E56-A5B6-2E56A5C71217}" presName="sibTrans" presStyleLbl="sibTrans2D1" presStyleIdx="0" presStyleCnt="0"/>
      <dgm:spPr/>
    </dgm:pt>
    <dgm:pt modelId="{708F33DE-7364-44FF-92F6-88E21F28E0AE}" type="pres">
      <dgm:prSet presAssocID="{3C17F303-CC53-49E9-8804-88FC19E99779}" presName="compNode" presStyleCnt="0"/>
      <dgm:spPr/>
    </dgm:pt>
    <dgm:pt modelId="{56420965-2D69-4DEB-BF14-2DACC023C882}" type="pres">
      <dgm:prSet presAssocID="{3C17F303-CC53-49E9-8804-88FC19E99779}" presName="bkgdShape" presStyleLbl="node1" presStyleIdx="3" presStyleCnt="4"/>
      <dgm:spPr/>
    </dgm:pt>
    <dgm:pt modelId="{062F3164-C6FD-42E7-935E-B37CAFAF8F8A}" type="pres">
      <dgm:prSet presAssocID="{3C17F303-CC53-49E9-8804-88FC19E99779}" presName="nodeTx" presStyleLbl="node1" presStyleIdx="3" presStyleCnt="4">
        <dgm:presLayoutVars>
          <dgm:bulletEnabled val="1"/>
        </dgm:presLayoutVars>
      </dgm:prSet>
      <dgm:spPr/>
    </dgm:pt>
    <dgm:pt modelId="{D1125B7C-8368-4816-8658-638D8FB1B646}" type="pres">
      <dgm:prSet presAssocID="{3C17F303-CC53-49E9-8804-88FC19E99779}" presName="invisiNode" presStyleLbl="node1" presStyleIdx="3" presStyleCnt="4"/>
      <dgm:spPr/>
    </dgm:pt>
    <dgm:pt modelId="{EA2FB3C7-7D44-42B6-9905-9012844679B2}" type="pres">
      <dgm:prSet presAssocID="{3C17F303-CC53-49E9-8804-88FC19E99779}" presName="imagNode" presStyleLbl="fgImgPlace1" presStyleIdx="3" presStyleCnt="4"/>
      <dgm:spPr>
        <a:blipFill>
          <a:blip xmlns:r="http://schemas.openxmlformats.org/officeDocument/2006/relationships"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descr="Professore con riempimento a tinta unita"/>
        </a:ext>
      </dgm:extLst>
    </dgm:pt>
  </dgm:ptLst>
  <dgm:cxnLst>
    <dgm:cxn modelId="{5A015B07-C9A6-4FE6-9A5C-7C540DADA7FB}" srcId="{09C1A671-80B3-47AA-A37C-D47A206113D1}" destId="{25B3F77B-F10B-474B-959F-31A31A83C194}" srcOrd="0" destOrd="0" parTransId="{3A665284-CE84-4BBE-BD60-3EFC03F07A32}" sibTransId="{623D8169-8D79-4EA3-B703-8F07864CE811}"/>
    <dgm:cxn modelId="{55F09322-7E49-45C8-999D-8285C6D28695}" type="presOf" srcId="{9401A2AC-2F27-4E56-A5B6-2E56A5C71217}" destId="{C3538C60-85ED-4266-8760-8157211E05BC}" srcOrd="0" destOrd="0" presId="urn:microsoft.com/office/officeart/2005/8/layout/hList7"/>
    <dgm:cxn modelId="{A3C6F13D-5638-4421-B406-C91F65E69613}" type="presOf" srcId="{CF035D2B-678D-4B4A-A1D5-0D97D4466FB0}" destId="{2AD9D769-EF1E-4CB2-B572-59D8DE849FB0}" srcOrd="0" destOrd="0" presId="urn:microsoft.com/office/officeart/2005/8/layout/hList7"/>
    <dgm:cxn modelId="{3E8AAA63-867E-4383-935B-3B8E6DCFEF05}" srcId="{09C1A671-80B3-47AA-A37C-D47A206113D1}" destId="{CF035D2B-678D-4B4A-A1D5-0D97D4466FB0}" srcOrd="2" destOrd="0" parTransId="{998689F0-472D-4FC1-97D8-B429291EB830}" sibTransId="{9401A2AC-2F27-4E56-A5B6-2E56A5C71217}"/>
    <dgm:cxn modelId="{FDDC0C5A-DDCB-425F-A20F-69F15654D8F3}" srcId="{09C1A671-80B3-47AA-A37C-D47A206113D1}" destId="{8C9EAEF3-DAE4-4CA8-BF57-B99D28821EB6}" srcOrd="1" destOrd="0" parTransId="{147A5B31-EC68-487D-B621-6676F5BC6AD3}" sibTransId="{A72F3287-8E8A-4240-B988-E0010CC740A1}"/>
    <dgm:cxn modelId="{B2F01087-5C1D-4FD7-9B9E-4534B2DDEEF1}" type="presOf" srcId="{CF035D2B-678D-4B4A-A1D5-0D97D4466FB0}" destId="{35F20734-D2AA-4964-BD04-821A333BAD38}" srcOrd="1" destOrd="0" presId="urn:microsoft.com/office/officeart/2005/8/layout/hList7"/>
    <dgm:cxn modelId="{68ECCAC1-B763-4D73-AE6B-594C55DFE148}" srcId="{09C1A671-80B3-47AA-A37C-D47A206113D1}" destId="{3C17F303-CC53-49E9-8804-88FC19E99779}" srcOrd="3" destOrd="0" parTransId="{54B0DE7F-C8F5-4A69-8710-2DF205EB14FE}" sibTransId="{D8AA12ED-06C6-406A-9185-DBCD1F7AD11A}"/>
    <dgm:cxn modelId="{1EC267C8-7837-41A4-B1F2-F4AAB9E3AA29}" type="presOf" srcId="{A72F3287-8E8A-4240-B988-E0010CC740A1}" destId="{F71F131B-9DBA-4350-A1FB-D8755A250FEA}" srcOrd="0" destOrd="0" presId="urn:microsoft.com/office/officeart/2005/8/layout/hList7"/>
    <dgm:cxn modelId="{108E93C8-078E-4B1C-B503-8CC010F19A22}" type="presOf" srcId="{8C9EAEF3-DAE4-4CA8-BF57-B99D28821EB6}" destId="{6DE0A29A-2352-4C34-81B8-F2854D560EFC}" srcOrd="0" destOrd="0" presId="urn:microsoft.com/office/officeart/2005/8/layout/hList7"/>
    <dgm:cxn modelId="{8536F7D1-2567-406E-8799-21DBE93C4110}" type="presOf" srcId="{623D8169-8D79-4EA3-B703-8F07864CE811}" destId="{260EE0D5-AB81-4940-A00A-C466DB0DFEFB}" srcOrd="0" destOrd="0" presId="urn:microsoft.com/office/officeart/2005/8/layout/hList7"/>
    <dgm:cxn modelId="{4486F3E2-2E33-4788-9977-8BF62F2A1BF0}" type="presOf" srcId="{8C9EAEF3-DAE4-4CA8-BF57-B99D28821EB6}" destId="{65764866-E72E-463D-BC2E-C0EA099D7F70}" srcOrd="1" destOrd="0" presId="urn:microsoft.com/office/officeart/2005/8/layout/hList7"/>
    <dgm:cxn modelId="{198A69E8-A482-44E3-982C-B7016BCDE9B0}" type="presOf" srcId="{25B3F77B-F10B-474B-959F-31A31A83C194}" destId="{E51F26FC-0199-4FC0-ABC5-AA481AF0F7B2}" srcOrd="0" destOrd="0" presId="urn:microsoft.com/office/officeart/2005/8/layout/hList7"/>
    <dgm:cxn modelId="{ACF0ABF0-5DB7-4B8B-9C90-0289F0004D9F}" type="presOf" srcId="{25B3F77B-F10B-474B-959F-31A31A83C194}" destId="{C3134FFC-F980-4F48-A8A8-82828C424428}" srcOrd="1" destOrd="0" presId="urn:microsoft.com/office/officeart/2005/8/layout/hList7"/>
    <dgm:cxn modelId="{916480F1-06F8-4CDC-AE86-796CB3456E10}" type="presOf" srcId="{3C17F303-CC53-49E9-8804-88FC19E99779}" destId="{062F3164-C6FD-42E7-935E-B37CAFAF8F8A}" srcOrd="1" destOrd="0" presId="urn:microsoft.com/office/officeart/2005/8/layout/hList7"/>
    <dgm:cxn modelId="{AE845FF2-D825-43A0-83C6-8966009F334B}" type="presOf" srcId="{3C17F303-CC53-49E9-8804-88FC19E99779}" destId="{56420965-2D69-4DEB-BF14-2DACC023C882}" srcOrd="0" destOrd="0" presId="urn:microsoft.com/office/officeart/2005/8/layout/hList7"/>
    <dgm:cxn modelId="{D3B159FF-845F-4B67-A9FA-78F28A585CA9}" type="presOf" srcId="{09C1A671-80B3-47AA-A37C-D47A206113D1}" destId="{F49FBDE2-A20B-4DFD-A0D2-8799C3DDA43F}" srcOrd="0" destOrd="0" presId="urn:microsoft.com/office/officeart/2005/8/layout/hList7"/>
    <dgm:cxn modelId="{4D84F04B-C3F6-4C7C-A2DD-0ED775DC8A8C}" type="presParOf" srcId="{F49FBDE2-A20B-4DFD-A0D2-8799C3DDA43F}" destId="{08EDCB4F-66A7-436F-9186-57D3D9BA469F}" srcOrd="0" destOrd="0" presId="urn:microsoft.com/office/officeart/2005/8/layout/hList7"/>
    <dgm:cxn modelId="{72C81AB4-C06C-4156-A0E7-63815FE3B9D5}" type="presParOf" srcId="{F49FBDE2-A20B-4DFD-A0D2-8799C3DDA43F}" destId="{83584D2C-1ABF-4629-9213-1F258960D446}" srcOrd="1" destOrd="0" presId="urn:microsoft.com/office/officeart/2005/8/layout/hList7"/>
    <dgm:cxn modelId="{CBE1E22D-1027-401F-8B66-0564A2A96E51}" type="presParOf" srcId="{83584D2C-1ABF-4629-9213-1F258960D446}" destId="{724C42C0-29DD-49E5-A409-2AE6E3E05D07}" srcOrd="0" destOrd="0" presId="urn:microsoft.com/office/officeart/2005/8/layout/hList7"/>
    <dgm:cxn modelId="{143966C3-3239-4C0A-A13A-2E712229BC9E}" type="presParOf" srcId="{724C42C0-29DD-49E5-A409-2AE6E3E05D07}" destId="{E51F26FC-0199-4FC0-ABC5-AA481AF0F7B2}" srcOrd="0" destOrd="0" presId="urn:microsoft.com/office/officeart/2005/8/layout/hList7"/>
    <dgm:cxn modelId="{C786A024-0683-4AC8-ADA8-6957F4489EFA}" type="presParOf" srcId="{724C42C0-29DD-49E5-A409-2AE6E3E05D07}" destId="{C3134FFC-F980-4F48-A8A8-82828C424428}" srcOrd="1" destOrd="0" presId="urn:microsoft.com/office/officeart/2005/8/layout/hList7"/>
    <dgm:cxn modelId="{AE80F542-025F-4409-B7B8-46FECA81441E}" type="presParOf" srcId="{724C42C0-29DD-49E5-A409-2AE6E3E05D07}" destId="{17598C9D-C4BA-4A69-BA2F-B5C184734718}" srcOrd="2" destOrd="0" presId="urn:microsoft.com/office/officeart/2005/8/layout/hList7"/>
    <dgm:cxn modelId="{F6A202BE-D992-472C-8212-D7ECEAAC91B9}" type="presParOf" srcId="{724C42C0-29DD-49E5-A409-2AE6E3E05D07}" destId="{EDEC5CF6-4E86-498C-AD03-0DDBE42514F5}" srcOrd="3" destOrd="0" presId="urn:microsoft.com/office/officeart/2005/8/layout/hList7"/>
    <dgm:cxn modelId="{FA932DAE-5851-4E8E-ABE7-E7E3FA751DC5}" type="presParOf" srcId="{83584D2C-1ABF-4629-9213-1F258960D446}" destId="{260EE0D5-AB81-4940-A00A-C466DB0DFEFB}" srcOrd="1" destOrd="0" presId="urn:microsoft.com/office/officeart/2005/8/layout/hList7"/>
    <dgm:cxn modelId="{59C30192-72F5-4F50-8E95-24039670CA5B}" type="presParOf" srcId="{83584D2C-1ABF-4629-9213-1F258960D446}" destId="{DF03B119-8B37-44FE-8306-58515766FA2E}" srcOrd="2" destOrd="0" presId="urn:microsoft.com/office/officeart/2005/8/layout/hList7"/>
    <dgm:cxn modelId="{7E58E264-E60C-4E84-B5CD-CF7BACA31ABB}" type="presParOf" srcId="{DF03B119-8B37-44FE-8306-58515766FA2E}" destId="{6DE0A29A-2352-4C34-81B8-F2854D560EFC}" srcOrd="0" destOrd="0" presId="urn:microsoft.com/office/officeart/2005/8/layout/hList7"/>
    <dgm:cxn modelId="{45A57A78-76AB-4845-9A5F-B5625B10F74B}" type="presParOf" srcId="{DF03B119-8B37-44FE-8306-58515766FA2E}" destId="{65764866-E72E-463D-BC2E-C0EA099D7F70}" srcOrd="1" destOrd="0" presId="urn:microsoft.com/office/officeart/2005/8/layout/hList7"/>
    <dgm:cxn modelId="{B0778CCD-B3E9-426D-908C-5EA452E50B64}" type="presParOf" srcId="{DF03B119-8B37-44FE-8306-58515766FA2E}" destId="{7A91EE07-A873-4D16-8999-8FBD866B6710}" srcOrd="2" destOrd="0" presId="urn:microsoft.com/office/officeart/2005/8/layout/hList7"/>
    <dgm:cxn modelId="{36184E49-AD1A-461F-AE02-6FB5C302A7C8}" type="presParOf" srcId="{DF03B119-8B37-44FE-8306-58515766FA2E}" destId="{9104329B-308D-42B9-91B1-B20F03631933}" srcOrd="3" destOrd="0" presId="urn:microsoft.com/office/officeart/2005/8/layout/hList7"/>
    <dgm:cxn modelId="{56ADB40F-6310-45D9-9384-6348EFE4B11F}" type="presParOf" srcId="{83584D2C-1ABF-4629-9213-1F258960D446}" destId="{F71F131B-9DBA-4350-A1FB-D8755A250FEA}" srcOrd="3" destOrd="0" presId="urn:microsoft.com/office/officeart/2005/8/layout/hList7"/>
    <dgm:cxn modelId="{0406FF5D-A2AA-40BF-8901-71C4B1825ABA}" type="presParOf" srcId="{83584D2C-1ABF-4629-9213-1F258960D446}" destId="{F75C0F64-7A2B-46D9-946F-FB4B4BD29542}" srcOrd="4" destOrd="0" presId="urn:microsoft.com/office/officeart/2005/8/layout/hList7"/>
    <dgm:cxn modelId="{4A04A16A-A87C-4FCF-B3B7-A55089161280}" type="presParOf" srcId="{F75C0F64-7A2B-46D9-946F-FB4B4BD29542}" destId="{2AD9D769-EF1E-4CB2-B572-59D8DE849FB0}" srcOrd="0" destOrd="0" presId="urn:microsoft.com/office/officeart/2005/8/layout/hList7"/>
    <dgm:cxn modelId="{FB7F84F9-1531-4AB2-B58B-B0F3F148C9CB}" type="presParOf" srcId="{F75C0F64-7A2B-46D9-946F-FB4B4BD29542}" destId="{35F20734-D2AA-4964-BD04-821A333BAD38}" srcOrd="1" destOrd="0" presId="urn:microsoft.com/office/officeart/2005/8/layout/hList7"/>
    <dgm:cxn modelId="{576F1459-A7D2-4881-9BD5-CADA845AF877}" type="presParOf" srcId="{F75C0F64-7A2B-46D9-946F-FB4B4BD29542}" destId="{26879CF2-333A-416E-8B1D-BBD3786BE149}" srcOrd="2" destOrd="0" presId="urn:microsoft.com/office/officeart/2005/8/layout/hList7"/>
    <dgm:cxn modelId="{9CD047BE-C26F-4855-8C58-2CD6712F0492}" type="presParOf" srcId="{F75C0F64-7A2B-46D9-946F-FB4B4BD29542}" destId="{766B6BAD-325A-4E5D-92ED-094AA16D0C5D}" srcOrd="3" destOrd="0" presId="urn:microsoft.com/office/officeart/2005/8/layout/hList7"/>
    <dgm:cxn modelId="{2857289C-360B-4EAD-B006-4331FD35D52B}" type="presParOf" srcId="{83584D2C-1ABF-4629-9213-1F258960D446}" destId="{C3538C60-85ED-4266-8760-8157211E05BC}" srcOrd="5" destOrd="0" presId="urn:microsoft.com/office/officeart/2005/8/layout/hList7"/>
    <dgm:cxn modelId="{8147C9F9-CB19-42EE-AFC6-614537BAD193}" type="presParOf" srcId="{83584D2C-1ABF-4629-9213-1F258960D446}" destId="{708F33DE-7364-44FF-92F6-88E21F28E0AE}" srcOrd="6" destOrd="0" presId="urn:microsoft.com/office/officeart/2005/8/layout/hList7"/>
    <dgm:cxn modelId="{8E4200AF-2CE9-4BBA-93AB-EA97D2E24555}" type="presParOf" srcId="{708F33DE-7364-44FF-92F6-88E21F28E0AE}" destId="{56420965-2D69-4DEB-BF14-2DACC023C882}" srcOrd="0" destOrd="0" presId="urn:microsoft.com/office/officeart/2005/8/layout/hList7"/>
    <dgm:cxn modelId="{99F93C4D-E346-4E81-AAC2-EA84EDC43DF5}" type="presParOf" srcId="{708F33DE-7364-44FF-92F6-88E21F28E0AE}" destId="{062F3164-C6FD-42E7-935E-B37CAFAF8F8A}" srcOrd="1" destOrd="0" presId="urn:microsoft.com/office/officeart/2005/8/layout/hList7"/>
    <dgm:cxn modelId="{9AF11788-B0AE-4CBC-B43F-22AE6AB3BB4A}" type="presParOf" srcId="{708F33DE-7364-44FF-92F6-88E21F28E0AE}" destId="{D1125B7C-8368-4816-8658-638D8FB1B646}" srcOrd="2" destOrd="0" presId="urn:microsoft.com/office/officeart/2005/8/layout/hList7"/>
    <dgm:cxn modelId="{5BE31A8A-9F9B-4EAB-BEC1-18584D3207F7}" type="presParOf" srcId="{708F33DE-7364-44FF-92F6-88E21F28E0AE}" destId="{EA2FB3C7-7D44-42B6-9905-9012844679B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5BF5C0-5986-4ADA-8F14-9D2A39F72C66}" type="doc">
      <dgm:prSet loTypeId="urn:microsoft.com/office/officeart/2008/layout/PictureStrips" loCatId="list" qsTypeId="urn:microsoft.com/office/officeart/2005/8/quickstyle/simple1" qsCatId="simple" csTypeId="urn:microsoft.com/office/officeart/2005/8/colors/accent5_1" csCatId="accent5" phldr="1"/>
      <dgm:spPr/>
    </dgm:pt>
    <dgm:pt modelId="{14348F59-AEA5-4FCF-94C4-564AD5FA0BE5}">
      <dgm:prSet phldrT="[Testo]" custT="1"/>
      <dgm:spPr>
        <a:solidFill>
          <a:srgbClr val="A4CDE4">
            <a:alpha val="40000"/>
          </a:srgbClr>
        </a:solidFill>
      </dgm:spPr>
      <dgm:t>
        <a:bodyPr/>
        <a:lstStyle/>
        <a:p>
          <a:pPr algn="l">
            <a:buFont typeface="Wingdings" panose="05000000000000000000" pitchFamily="2" charset="2"/>
            <a:buChar char="ü"/>
          </a:pPr>
          <a:r>
            <a:rPr lang="it-IT" sz="2400" b="1" dirty="0">
              <a:latin typeface="Abadi" panose="020B0604020104020204" pitchFamily="34" charset="0"/>
            </a:rPr>
            <a:t>Peer </a:t>
          </a:r>
          <a:r>
            <a:rPr lang="it-IT" sz="2400" b="1" dirty="0" err="1">
              <a:latin typeface="Abadi" panose="020B0604020104020204" pitchFamily="34" charset="0"/>
            </a:rPr>
            <a:t>Education</a:t>
          </a:r>
          <a:r>
            <a:rPr lang="it-IT" sz="2400" b="1" dirty="0">
              <a:latin typeface="Abadi" panose="020B0604020104020204" pitchFamily="34" charset="0"/>
            </a:rPr>
            <a:t>:</a:t>
          </a:r>
        </a:p>
        <a:p>
          <a:pPr algn="l">
            <a:buFont typeface="Wingdings" panose="05000000000000000000" pitchFamily="2" charset="2"/>
            <a:buChar char="ü"/>
          </a:pPr>
          <a:r>
            <a:rPr lang="it-IT" sz="2400" b="0" dirty="0">
              <a:latin typeface="Abadi" panose="020B0604020104020204" pitchFamily="34" charset="0"/>
            </a:rPr>
            <a:t>attraverso il confronto con i pari, apprendo altri modi (strategie) per affrontare un compito</a:t>
          </a:r>
        </a:p>
        <a:p>
          <a:pPr algn="l">
            <a:buFont typeface="Wingdings" panose="05000000000000000000" pitchFamily="2" charset="2"/>
            <a:buChar char="ü"/>
          </a:pPr>
          <a:endParaRPr lang="it-IT" sz="2400" b="1" dirty="0">
            <a:latin typeface="Abadi" panose="020B0604020104020204" pitchFamily="34" charset="0"/>
          </a:endParaRPr>
        </a:p>
        <a:p>
          <a:pPr algn="l">
            <a:buFont typeface="Wingdings" panose="05000000000000000000" pitchFamily="2" charset="2"/>
            <a:buChar char="ü"/>
          </a:pPr>
          <a:r>
            <a:rPr lang="it-IT" sz="2400" b="1" dirty="0">
              <a:latin typeface="Abadi" panose="020B0604020104020204" pitchFamily="34" charset="0"/>
            </a:rPr>
            <a:t>Didattica metacognitiva:</a:t>
          </a:r>
        </a:p>
        <a:p>
          <a:pPr algn="l">
            <a:buFont typeface="Wingdings" panose="05000000000000000000" pitchFamily="2" charset="2"/>
            <a:buChar char="ü"/>
          </a:pPr>
          <a:r>
            <a:rPr lang="it-IT" sz="2400" dirty="0">
              <a:latin typeface="Abadi" panose="020B0604020104020204" pitchFamily="34" charset="0"/>
            </a:rPr>
            <a:t>- attenzione al </a:t>
          </a:r>
          <a:r>
            <a:rPr lang="it-IT" sz="2400" u="sng" dirty="0">
              <a:latin typeface="Abadi" panose="020B0604020104020204" pitchFamily="34" charset="0"/>
            </a:rPr>
            <a:t>processo,</a:t>
          </a:r>
          <a:r>
            <a:rPr lang="it-IT" sz="2400" dirty="0">
              <a:latin typeface="Abadi" panose="020B0604020104020204" pitchFamily="34" charset="0"/>
            </a:rPr>
            <a:t> oltre che al contenuto</a:t>
          </a:r>
        </a:p>
        <a:p>
          <a:pPr algn="l">
            <a:buFont typeface="Wingdings" panose="05000000000000000000" pitchFamily="2" charset="2"/>
            <a:buChar char="ü"/>
          </a:pPr>
          <a:r>
            <a:rPr lang="it-IT" sz="2400" dirty="0">
              <a:latin typeface="Abadi" panose="020B0604020104020204" pitchFamily="34" charset="0"/>
            </a:rPr>
            <a:t>- valorizzare le differenze individuali</a:t>
          </a:r>
        </a:p>
        <a:p>
          <a:pPr algn="l">
            <a:buFont typeface="Wingdings" panose="05000000000000000000" pitchFamily="2" charset="2"/>
            <a:buChar char="ü"/>
          </a:pPr>
          <a:r>
            <a:rPr lang="it-IT" sz="2400" dirty="0">
              <a:latin typeface="Abadi" panose="020B0604020104020204" pitchFamily="34" charset="0"/>
            </a:rPr>
            <a:t>- proporre strategie di studio efficaci</a:t>
          </a:r>
        </a:p>
        <a:p>
          <a:pPr algn="l">
            <a:buFont typeface="Wingdings" panose="05000000000000000000" pitchFamily="2" charset="2"/>
            <a:buChar char="ü"/>
          </a:pPr>
          <a:r>
            <a:rPr lang="it-IT" sz="2400" dirty="0">
              <a:latin typeface="Abadi" panose="020B0604020104020204" pitchFamily="34" charset="0"/>
            </a:rPr>
            <a:t>- considerare gli aspetti emotivo-motivazionali</a:t>
          </a:r>
        </a:p>
      </dgm:t>
    </dgm:pt>
    <dgm:pt modelId="{076493D6-FF9F-420D-AB89-3316635AEB33}" type="parTrans" cxnId="{99C8110E-5D92-4A15-BAE1-77A78E9E1EC1}">
      <dgm:prSet/>
      <dgm:spPr/>
      <dgm:t>
        <a:bodyPr/>
        <a:lstStyle/>
        <a:p>
          <a:pPr algn="l"/>
          <a:endParaRPr lang="it-IT" sz="2400">
            <a:latin typeface="Abadi" panose="020B0604020104020204" pitchFamily="34" charset="0"/>
          </a:endParaRPr>
        </a:p>
      </dgm:t>
    </dgm:pt>
    <dgm:pt modelId="{A9B3AC8A-01B1-485F-9689-D738D842DEE4}" type="sibTrans" cxnId="{99C8110E-5D92-4A15-BAE1-77A78E9E1EC1}">
      <dgm:prSet/>
      <dgm:spPr/>
      <dgm:t>
        <a:bodyPr/>
        <a:lstStyle/>
        <a:p>
          <a:pPr algn="l"/>
          <a:endParaRPr lang="it-IT" sz="2400">
            <a:latin typeface="Abadi" panose="020B0604020104020204" pitchFamily="34" charset="0"/>
          </a:endParaRPr>
        </a:p>
      </dgm:t>
    </dgm:pt>
    <dgm:pt modelId="{9F3935E4-B23B-44ED-AE35-06727CD7D1FD}" type="pres">
      <dgm:prSet presAssocID="{E55BF5C0-5986-4ADA-8F14-9D2A39F72C66}" presName="Name0" presStyleCnt="0">
        <dgm:presLayoutVars>
          <dgm:dir/>
          <dgm:resizeHandles val="exact"/>
        </dgm:presLayoutVars>
      </dgm:prSet>
      <dgm:spPr/>
    </dgm:pt>
    <dgm:pt modelId="{8ECFEF0D-FB26-4068-8681-634FEB1193B9}" type="pres">
      <dgm:prSet presAssocID="{14348F59-AEA5-4FCF-94C4-564AD5FA0BE5}" presName="composite" presStyleCnt="0"/>
      <dgm:spPr/>
    </dgm:pt>
    <dgm:pt modelId="{43A50D5D-3EFA-489B-AF7A-0B29339E43AA}" type="pres">
      <dgm:prSet presAssocID="{14348F59-AEA5-4FCF-94C4-564AD5FA0BE5}" presName="rect1" presStyleLbl="trAlignAcc1" presStyleIdx="0" presStyleCnt="1" custScaleX="86833" custScaleY="138841" custLinFactNeighborX="3262" custLinFactNeighborY="-7705">
        <dgm:presLayoutVars>
          <dgm:bulletEnabled val="1"/>
        </dgm:presLayoutVars>
      </dgm:prSet>
      <dgm:spPr/>
    </dgm:pt>
    <dgm:pt modelId="{5F4DE372-45C5-4F30-8470-B5EB21167C0A}" type="pres">
      <dgm:prSet presAssocID="{14348F59-AEA5-4FCF-94C4-564AD5FA0BE5}" presName="rect2" presStyleLbl="fgImgPlace1" presStyleIdx="0" presStyleCnt="1" custLinFactNeighborX="12305" custLinFactNeighborY="9630"/>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Relatore con riempimento a tinta unita"/>
        </a:ext>
      </dgm:extLst>
    </dgm:pt>
  </dgm:ptLst>
  <dgm:cxnLst>
    <dgm:cxn modelId="{99C8110E-5D92-4A15-BAE1-77A78E9E1EC1}" srcId="{E55BF5C0-5986-4ADA-8F14-9D2A39F72C66}" destId="{14348F59-AEA5-4FCF-94C4-564AD5FA0BE5}" srcOrd="0" destOrd="0" parTransId="{076493D6-FF9F-420D-AB89-3316635AEB33}" sibTransId="{A9B3AC8A-01B1-485F-9689-D738D842DEE4}"/>
    <dgm:cxn modelId="{F4AF18D1-9409-4754-96C0-9FE46A3CA3F1}" type="presOf" srcId="{E55BF5C0-5986-4ADA-8F14-9D2A39F72C66}" destId="{9F3935E4-B23B-44ED-AE35-06727CD7D1FD}" srcOrd="0" destOrd="0" presId="urn:microsoft.com/office/officeart/2008/layout/PictureStrips"/>
    <dgm:cxn modelId="{403526D5-9754-41CC-8F56-D6223BFFFD4A}" type="presOf" srcId="{14348F59-AEA5-4FCF-94C4-564AD5FA0BE5}" destId="{43A50D5D-3EFA-489B-AF7A-0B29339E43AA}" srcOrd="0" destOrd="0" presId="urn:microsoft.com/office/officeart/2008/layout/PictureStrips"/>
    <dgm:cxn modelId="{DC6AA889-04AF-49AF-B5E4-8CC2649AE903}" type="presParOf" srcId="{9F3935E4-B23B-44ED-AE35-06727CD7D1FD}" destId="{8ECFEF0D-FB26-4068-8681-634FEB1193B9}" srcOrd="0" destOrd="0" presId="urn:microsoft.com/office/officeart/2008/layout/PictureStrips"/>
    <dgm:cxn modelId="{EFA962E4-B2BE-42DD-BD65-42D115B9CB45}" type="presParOf" srcId="{8ECFEF0D-FB26-4068-8681-634FEB1193B9}" destId="{43A50D5D-3EFA-489B-AF7A-0B29339E43AA}" srcOrd="0" destOrd="0" presId="urn:microsoft.com/office/officeart/2008/layout/PictureStrips"/>
    <dgm:cxn modelId="{ED8A088E-D55B-4E93-8DF8-85D74B6DE300}" type="presParOf" srcId="{8ECFEF0D-FB26-4068-8681-634FEB1193B9}" destId="{5F4DE372-45C5-4F30-8470-B5EB21167C0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1B055-68C8-49A3-A24E-FACD35F32D49}">
      <dsp:nvSpPr>
        <dsp:cNvPr id="0" name=""/>
        <dsp:cNvSpPr/>
      </dsp:nvSpPr>
      <dsp:spPr>
        <a:xfrm>
          <a:off x="2755413" y="63"/>
          <a:ext cx="8286452" cy="782865"/>
        </a:xfrm>
        <a:prstGeom prst="roundRect">
          <a:avLst>
            <a:gd name="adj" fmla="val 10000"/>
          </a:avLst>
        </a:prstGeom>
        <a:solidFill>
          <a:srgbClr val="466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it-IT" sz="3600" b="1" kern="1200" dirty="0">
              <a:effectLst/>
              <a:latin typeface="Abadi" panose="020B0604020104020204" pitchFamily="34" charset="0"/>
            </a:rPr>
            <a:t>DI COSA PARLEREMO OGGI?</a:t>
          </a:r>
          <a:endParaRPr lang="it-IT" sz="3600" kern="1200" dirty="0">
            <a:effectLst/>
            <a:latin typeface="Abadi" panose="020B0604020104020204" pitchFamily="34" charset="0"/>
          </a:endParaRPr>
        </a:p>
      </dsp:txBody>
      <dsp:txXfrm>
        <a:off x="2778342" y="22992"/>
        <a:ext cx="8240594" cy="737007"/>
      </dsp:txXfrm>
    </dsp:sp>
    <dsp:sp modelId="{51BC33CA-AEDB-4A2F-84C4-53FB9FEDE6B1}">
      <dsp:nvSpPr>
        <dsp:cNvPr id="0" name=""/>
        <dsp:cNvSpPr/>
      </dsp:nvSpPr>
      <dsp:spPr>
        <a:xfrm>
          <a:off x="2735951" y="893367"/>
          <a:ext cx="782865" cy="782865"/>
        </a:xfrm>
        <a:prstGeom prst="roundRect">
          <a:avLst>
            <a:gd name="adj" fmla="val 16670"/>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A358F-BFA3-4082-AF67-41B5A30328D9}">
      <dsp:nvSpPr>
        <dsp:cNvPr id="0" name=""/>
        <dsp:cNvSpPr/>
      </dsp:nvSpPr>
      <dsp:spPr>
        <a:xfrm>
          <a:off x="3585251" y="923844"/>
          <a:ext cx="7456615" cy="782865"/>
        </a:xfrm>
        <a:prstGeom prst="roundRect">
          <a:avLst>
            <a:gd name="adj" fmla="val 16670"/>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tx1"/>
              </a:solidFill>
              <a:latin typeface="Abadi" panose="020B0604020104020204" pitchFamily="34" charset="0"/>
            </a:rPr>
            <a:t>Le competenze fondamentali per l’apprendimento (cognitive, metacognitive ed emotivo-motivazionali)</a:t>
          </a:r>
        </a:p>
      </dsp:txBody>
      <dsp:txXfrm>
        <a:off x="3623474" y="962067"/>
        <a:ext cx="7380169" cy="706419"/>
      </dsp:txXfrm>
    </dsp:sp>
    <dsp:sp modelId="{55B7A8F5-E30E-4C33-A28F-909B18D1F2BF}">
      <dsp:nvSpPr>
        <dsp:cNvPr id="0" name=""/>
        <dsp:cNvSpPr/>
      </dsp:nvSpPr>
      <dsp:spPr>
        <a:xfrm>
          <a:off x="2720341" y="1831138"/>
          <a:ext cx="782865" cy="782865"/>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B0061-A747-4E60-8080-B5CE28881AD8}">
      <dsp:nvSpPr>
        <dsp:cNvPr id="0" name=""/>
        <dsp:cNvSpPr/>
      </dsp:nvSpPr>
      <dsp:spPr>
        <a:xfrm>
          <a:off x="3585251" y="1800653"/>
          <a:ext cx="7456615" cy="782865"/>
        </a:xfrm>
        <a:prstGeom prst="roundRect">
          <a:avLst>
            <a:gd name="adj" fmla="val 16670"/>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tx1"/>
              </a:solidFill>
              <a:latin typeface="Abadi" panose="020B0604020104020204" pitchFamily="34" charset="0"/>
            </a:rPr>
            <a:t>Metodo di studio attivo e costruttivo (metacognizione)</a:t>
          </a:r>
        </a:p>
      </dsp:txBody>
      <dsp:txXfrm>
        <a:off x="3623474" y="1838876"/>
        <a:ext cx="7380169" cy="706419"/>
      </dsp:txXfrm>
    </dsp:sp>
    <dsp:sp modelId="{6427003D-C462-4CEE-8A55-D855D2DA589F}">
      <dsp:nvSpPr>
        <dsp:cNvPr id="0" name=""/>
        <dsp:cNvSpPr/>
      </dsp:nvSpPr>
      <dsp:spPr>
        <a:xfrm>
          <a:off x="2755413" y="2677462"/>
          <a:ext cx="782865" cy="782865"/>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78D43-5B54-4C7A-A1AB-E542AA848C6F}">
      <dsp:nvSpPr>
        <dsp:cNvPr id="0" name=""/>
        <dsp:cNvSpPr/>
      </dsp:nvSpPr>
      <dsp:spPr>
        <a:xfrm>
          <a:off x="3585251" y="2677462"/>
          <a:ext cx="7456615" cy="782865"/>
        </a:xfrm>
        <a:prstGeom prst="roundRect">
          <a:avLst>
            <a:gd name="adj" fmla="val 16670"/>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tx1"/>
              </a:solidFill>
              <a:latin typeface="Abadi" panose="020B0604020104020204" pitchFamily="34" charset="0"/>
            </a:rPr>
            <a:t>Strategie efficaci per migliorare la comprensione, l’attenzione e la memoria</a:t>
          </a:r>
        </a:p>
      </dsp:txBody>
      <dsp:txXfrm>
        <a:off x="3623474" y="2715685"/>
        <a:ext cx="7380169" cy="706419"/>
      </dsp:txXfrm>
    </dsp:sp>
    <dsp:sp modelId="{2D6B2D50-9EDA-4D99-8480-7F476F63C8C1}">
      <dsp:nvSpPr>
        <dsp:cNvPr id="0" name=""/>
        <dsp:cNvSpPr/>
      </dsp:nvSpPr>
      <dsp:spPr>
        <a:xfrm>
          <a:off x="2755413" y="3554271"/>
          <a:ext cx="782865" cy="782865"/>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EC369B-7A9E-4954-AA3D-A98F2C82F893}">
      <dsp:nvSpPr>
        <dsp:cNvPr id="0" name=""/>
        <dsp:cNvSpPr/>
      </dsp:nvSpPr>
      <dsp:spPr>
        <a:xfrm>
          <a:off x="3585251" y="3554271"/>
          <a:ext cx="7456615" cy="782865"/>
        </a:xfrm>
        <a:prstGeom prst="roundRect">
          <a:avLst>
            <a:gd name="adj" fmla="val 16670"/>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tx1"/>
              </a:solidFill>
              <a:latin typeface="Abadi" panose="020B0604020104020204" pitchFamily="34" charset="0"/>
            </a:rPr>
            <a:t>Stili cognitivi</a:t>
          </a:r>
        </a:p>
      </dsp:txBody>
      <dsp:txXfrm>
        <a:off x="3623474" y="3592494"/>
        <a:ext cx="7380169" cy="706419"/>
      </dsp:txXfrm>
    </dsp:sp>
    <dsp:sp modelId="{E9DE13AF-C809-4AF2-A538-1CCCFC01FCAB}">
      <dsp:nvSpPr>
        <dsp:cNvPr id="0" name=""/>
        <dsp:cNvSpPr/>
      </dsp:nvSpPr>
      <dsp:spPr>
        <a:xfrm>
          <a:off x="2755413" y="4431081"/>
          <a:ext cx="782865" cy="782865"/>
        </a:xfrm>
        <a:prstGeom prst="roundRect">
          <a:avLst>
            <a:gd name="adj" fmla="val 1667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587B5-7F6F-4E20-97A8-E0212A97D388}">
      <dsp:nvSpPr>
        <dsp:cNvPr id="0" name=""/>
        <dsp:cNvSpPr/>
      </dsp:nvSpPr>
      <dsp:spPr>
        <a:xfrm>
          <a:off x="3585251" y="4431081"/>
          <a:ext cx="7456615" cy="782865"/>
        </a:xfrm>
        <a:prstGeom prst="roundRect">
          <a:avLst>
            <a:gd name="adj" fmla="val 16670"/>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tx1"/>
              </a:solidFill>
              <a:latin typeface="Abadi" panose="020B0604020104020204" pitchFamily="34" charset="0"/>
            </a:rPr>
            <a:t>Variabili emotivo-motivazionali</a:t>
          </a:r>
        </a:p>
      </dsp:txBody>
      <dsp:txXfrm>
        <a:off x="3623474" y="4469304"/>
        <a:ext cx="7380169" cy="7064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6FEE1-6308-46AB-AD4F-8AC07909996A}">
      <dsp:nvSpPr>
        <dsp:cNvPr id="0" name=""/>
        <dsp:cNvSpPr/>
      </dsp:nvSpPr>
      <dsp:spPr>
        <a:xfrm>
          <a:off x="0" y="10184"/>
          <a:ext cx="10874477" cy="1556276"/>
        </a:xfrm>
        <a:prstGeom prst="roundRect">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it-IT" sz="2400" b="0" kern="1200" dirty="0">
              <a:solidFill>
                <a:schemeClr val="bg1"/>
              </a:solidFill>
              <a:latin typeface="Abadi" panose="020B0604020104020204" pitchFamily="34" charset="0"/>
            </a:rPr>
            <a:t>L’approccio didattico metacognitivo mira a far riflettere gli studenti su aspetti riguardanti la propria personale capacità di apprendere.</a:t>
          </a:r>
        </a:p>
      </dsp:txBody>
      <dsp:txXfrm>
        <a:off x="75971" y="86155"/>
        <a:ext cx="10722535" cy="1404334"/>
      </dsp:txXfrm>
    </dsp:sp>
    <dsp:sp modelId="{382B9836-50D3-4A23-A522-9E2A047F27FA}">
      <dsp:nvSpPr>
        <dsp:cNvPr id="0" name=""/>
        <dsp:cNvSpPr/>
      </dsp:nvSpPr>
      <dsp:spPr>
        <a:xfrm>
          <a:off x="0" y="1745667"/>
          <a:ext cx="10874477" cy="374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265" tIns="30480" rIns="170688" bIns="30480" numCol="1" spcCol="1270" anchor="ctr" anchorCtr="0">
          <a:noAutofit/>
        </a:bodyPr>
        <a:lstStyle/>
        <a:p>
          <a:pPr marL="228600" lvl="1" indent="-228600" algn="l" defTabSz="1066800">
            <a:lnSpc>
              <a:spcPct val="90000"/>
            </a:lnSpc>
            <a:spcBef>
              <a:spcPct val="0"/>
            </a:spcBef>
            <a:spcAft>
              <a:spcPct val="20000"/>
            </a:spcAft>
            <a:buNone/>
          </a:pPr>
          <a:r>
            <a:rPr lang="it-IT" sz="2400" b="0" kern="1200" dirty="0">
              <a:latin typeface="Abadi" panose="020B0604020104020204" pitchFamily="34" charset="0"/>
            </a:rPr>
            <a:t>Il concetto chiave è quello di </a:t>
          </a:r>
          <a:r>
            <a:rPr lang="it-IT" sz="2400" b="1" kern="1200" dirty="0">
              <a:latin typeface="Abadi" panose="020B0604020104020204" pitchFamily="34" charset="0"/>
            </a:rPr>
            <a:t>STRATEGIA.</a:t>
          </a:r>
        </a:p>
      </dsp:txBody>
      <dsp:txXfrm>
        <a:off x="0" y="1745667"/>
        <a:ext cx="10874477" cy="374978"/>
      </dsp:txXfrm>
    </dsp:sp>
    <dsp:sp modelId="{8EC2344D-FE74-43E4-82CB-CEC6186E63E3}">
      <dsp:nvSpPr>
        <dsp:cNvPr id="0" name=""/>
        <dsp:cNvSpPr/>
      </dsp:nvSpPr>
      <dsp:spPr>
        <a:xfrm>
          <a:off x="0" y="2399203"/>
          <a:ext cx="10874477" cy="1887173"/>
        </a:xfrm>
        <a:prstGeom prst="roundRect">
          <a:avLst/>
        </a:prstGeom>
        <a:solidFill>
          <a:srgbClr val="A4CDE4"/>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it-IT" sz="2400" b="0" kern="1200" dirty="0">
              <a:latin typeface="Abadi" panose="020B0604020104020204" pitchFamily="34" charset="0"/>
            </a:rPr>
            <a:t>Necessario sostituire un atteggiamento passivo e non strategico con un ATTEGGIAMENTO ATTIVO di APPRENDIMENTO. </a:t>
          </a:r>
        </a:p>
        <a:p>
          <a:pPr marL="0" lvl="0" indent="0" algn="l" defTabSz="1066800">
            <a:lnSpc>
              <a:spcPct val="100000"/>
            </a:lnSpc>
            <a:spcBef>
              <a:spcPct val="0"/>
            </a:spcBef>
            <a:spcAft>
              <a:spcPct val="35000"/>
            </a:spcAft>
            <a:buNone/>
          </a:pPr>
          <a:r>
            <a:rPr lang="it-IT" sz="2400" b="0" kern="1200" dirty="0">
              <a:latin typeface="Abadi" panose="020B0604020104020204" pitchFamily="34" charset="0"/>
            </a:rPr>
            <a:t>Spesso gli studenti, pur conoscendo un buon numero di strategie di studio, ne utilizzano poche e/o lo fanno in modo poco consapevole ed efficace.</a:t>
          </a:r>
        </a:p>
      </dsp:txBody>
      <dsp:txXfrm>
        <a:off x="92124" y="2491327"/>
        <a:ext cx="10690229" cy="1702925"/>
      </dsp:txXfrm>
    </dsp:sp>
    <dsp:sp modelId="{3EE34A2E-474C-45A3-A048-13B8C2172C5A}">
      <dsp:nvSpPr>
        <dsp:cNvPr id="0" name=""/>
        <dsp:cNvSpPr/>
      </dsp:nvSpPr>
      <dsp:spPr>
        <a:xfrm>
          <a:off x="0" y="3828613"/>
          <a:ext cx="10874477" cy="612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265" tIns="30480" rIns="170688" bIns="30480" numCol="1" spcCol="1270" anchor="ctr" anchorCtr="0">
          <a:noAutofit/>
        </a:bodyPr>
        <a:lstStyle/>
        <a:p>
          <a:pPr marL="228600" lvl="1" indent="-228600" algn="l" defTabSz="1066800">
            <a:lnSpc>
              <a:spcPct val="90000"/>
            </a:lnSpc>
            <a:spcBef>
              <a:spcPct val="0"/>
            </a:spcBef>
            <a:spcAft>
              <a:spcPct val="20000"/>
            </a:spcAft>
            <a:buNone/>
          </a:pPr>
          <a:endParaRPr lang="it-IT" sz="2400" b="0" kern="1200" dirty="0">
            <a:latin typeface="Abadi" panose="020B0604020104020204" pitchFamily="34" charset="0"/>
          </a:endParaRPr>
        </a:p>
      </dsp:txBody>
      <dsp:txXfrm>
        <a:off x="0" y="3828613"/>
        <a:ext cx="10874477" cy="6121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EB799-0C9E-401B-8C08-224FB6D5E8B1}">
      <dsp:nvSpPr>
        <dsp:cNvPr id="0" name=""/>
        <dsp:cNvSpPr/>
      </dsp:nvSpPr>
      <dsp:spPr>
        <a:xfrm>
          <a:off x="0" y="331501"/>
          <a:ext cx="11103427" cy="1134000"/>
        </a:xfrm>
        <a:prstGeom prst="rect">
          <a:avLst/>
        </a:prstGeom>
        <a:solidFill>
          <a:srgbClr val="A4CDE4">
            <a:alpha val="90000"/>
          </a:srgbClr>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1749" tIns="416560" rIns="861749" bIns="149352" numCol="1" spcCol="1270" anchor="t" anchorCtr="0">
          <a:noAutofit/>
        </a:bodyPr>
        <a:lstStyle/>
        <a:p>
          <a:pPr marL="228600" lvl="1" indent="-228600" algn="just" defTabSz="933450">
            <a:lnSpc>
              <a:spcPct val="90000"/>
            </a:lnSpc>
            <a:spcBef>
              <a:spcPct val="0"/>
            </a:spcBef>
            <a:spcAft>
              <a:spcPct val="15000"/>
            </a:spcAft>
            <a:buChar char="•"/>
          </a:pPr>
          <a:r>
            <a:rPr lang="it-IT" sz="2100" b="1" kern="1200" dirty="0">
              <a:latin typeface="Abadi" panose="020B0604020104020204" pitchFamily="34" charset="0"/>
            </a:rPr>
            <a:t>Si imparano grazie all’esperienza (peer </a:t>
          </a:r>
          <a:r>
            <a:rPr lang="it-IT" sz="2100" b="1" kern="1200" dirty="0" err="1">
              <a:latin typeface="Abadi" panose="020B0604020104020204" pitchFamily="34" charset="0"/>
            </a:rPr>
            <a:t>education</a:t>
          </a:r>
          <a:r>
            <a:rPr lang="it-IT" sz="2100" b="1" kern="1200" dirty="0">
              <a:latin typeface="Abadi" panose="020B0604020104020204" pitchFamily="34" charset="0"/>
            </a:rPr>
            <a:t>/</a:t>
          </a:r>
          <a:r>
            <a:rPr lang="it-IT" sz="2100" b="1" kern="1200" dirty="0" err="1">
              <a:latin typeface="Abadi" panose="020B0604020104020204" pitchFamily="34" charset="0"/>
            </a:rPr>
            <a:t>modeling</a:t>
          </a:r>
          <a:r>
            <a:rPr lang="it-IT" sz="2100" b="1" kern="1200" dirty="0">
              <a:latin typeface="Abadi" panose="020B0604020104020204" pitchFamily="34" charset="0"/>
            </a:rPr>
            <a:t>, cooperative learning) o in seguito a istruzioni specifiche. </a:t>
          </a:r>
        </a:p>
      </dsp:txBody>
      <dsp:txXfrm>
        <a:off x="0" y="331501"/>
        <a:ext cx="11103427" cy="1134000"/>
      </dsp:txXfrm>
    </dsp:sp>
    <dsp:sp modelId="{12947BC4-C399-4886-BFC3-ECB666803322}">
      <dsp:nvSpPr>
        <dsp:cNvPr id="0" name=""/>
        <dsp:cNvSpPr/>
      </dsp:nvSpPr>
      <dsp:spPr>
        <a:xfrm>
          <a:off x="528605" y="36301"/>
          <a:ext cx="10572101" cy="590400"/>
        </a:xfrm>
        <a:prstGeom prst="roundRect">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78" tIns="0" rIns="293778" bIns="0" numCol="1" spcCol="1270" anchor="ctr" anchorCtr="0">
          <a:noAutofit/>
        </a:bodyPr>
        <a:lstStyle/>
        <a:p>
          <a:pPr marL="0" lvl="0" indent="0" algn="just" defTabSz="933450">
            <a:lnSpc>
              <a:spcPct val="90000"/>
            </a:lnSpc>
            <a:spcBef>
              <a:spcPct val="0"/>
            </a:spcBef>
            <a:spcAft>
              <a:spcPct val="35000"/>
            </a:spcAft>
            <a:buNone/>
          </a:pPr>
          <a:r>
            <a:rPr lang="it-IT" sz="2100" kern="1200" dirty="0">
              <a:solidFill>
                <a:schemeClr val="bg1"/>
              </a:solidFill>
              <a:latin typeface="Abadi" panose="020B0604020104020204" pitchFamily="34" charset="0"/>
            </a:rPr>
            <a:t>Sono potenzialmente consce, ma possono essere utilizzate anche in modo automatico, in particolare quando si è più esperti. </a:t>
          </a:r>
        </a:p>
      </dsp:txBody>
      <dsp:txXfrm>
        <a:off x="557426" y="65122"/>
        <a:ext cx="10514459" cy="532758"/>
      </dsp:txXfrm>
    </dsp:sp>
    <dsp:sp modelId="{13FB9FC5-D065-4403-B13E-CC5696D3437F}">
      <dsp:nvSpPr>
        <dsp:cNvPr id="0" name=""/>
        <dsp:cNvSpPr/>
      </dsp:nvSpPr>
      <dsp:spPr>
        <a:xfrm>
          <a:off x="0" y="2137139"/>
          <a:ext cx="11103427" cy="2709000"/>
        </a:xfrm>
        <a:prstGeom prst="rect">
          <a:avLst/>
        </a:prstGeom>
        <a:solidFill>
          <a:srgbClr val="A4CDE4">
            <a:alpha val="90000"/>
          </a:srgbClr>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1749" tIns="416560" rIns="861749" bIns="149352" numCol="1" spcCol="1270" anchor="t" anchorCtr="0">
          <a:noAutofit/>
        </a:bodyPr>
        <a:lstStyle/>
        <a:p>
          <a:pPr marL="228600" lvl="1" indent="-228600" algn="just" defTabSz="933450">
            <a:lnSpc>
              <a:spcPct val="90000"/>
            </a:lnSpc>
            <a:spcBef>
              <a:spcPct val="0"/>
            </a:spcBef>
            <a:spcAft>
              <a:spcPct val="15000"/>
            </a:spcAft>
            <a:buChar char="•"/>
          </a:pPr>
          <a:r>
            <a:rPr lang="it-IT" sz="2100" b="1" kern="1200" dirty="0">
              <a:solidFill>
                <a:schemeClr val="tx1"/>
              </a:solidFill>
              <a:latin typeface="Abadi" panose="020B0604020104020204" pitchFamily="34" charset="0"/>
            </a:rPr>
            <a:t>Sono utili perché:</a:t>
          </a:r>
        </a:p>
        <a:p>
          <a:pPr marL="228600" lvl="1" indent="-228600" algn="just" defTabSz="933450">
            <a:lnSpc>
              <a:spcPct val="90000"/>
            </a:lnSpc>
            <a:spcBef>
              <a:spcPct val="0"/>
            </a:spcBef>
            <a:spcAft>
              <a:spcPct val="15000"/>
            </a:spcAft>
            <a:buChar char="•"/>
          </a:pPr>
          <a:endParaRPr lang="it-IT" sz="2100" b="1" kern="1200" dirty="0">
            <a:solidFill>
              <a:schemeClr val="tx1"/>
            </a:solidFill>
            <a:latin typeface="Abadi" panose="020B0604020104020204" pitchFamily="34" charset="0"/>
          </a:endParaRPr>
        </a:p>
        <a:p>
          <a:pPr marL="228600" lvl="1" indent="-228600" algn="just" defTabSz="933450">
            <a:lnSpc>
              <a:spcPct val="90000"/>
            </a:lnSpc>
            <a:spcBef>
              <a:spcPct val="0"/>
            </a:spcBef>
            <a:spcAft>
              <a:spcPct val="15000"/>
            </a:spcAft>
            <a:buChar char="•"/>
          </a:pPr>
          <a:r>
            <a:rPr lang="it-IT" sz="2100" kern="1200" dirty="0">
              <a:latin typeface="Abadi" panose="020B0604020104020204" pitchFamily="34" charset="0"/>
            </a:rPr>
            <a:t>forniscono </a:t>
          </a:r>
          <a:r>
            <a:rPr lang="it-IT" sz="2100" b="1" kern="1200" dirty="0">
              <a:latin typeface="Abadi" panose="020B0604020104020204" pitchFamily="34" charset="0"/>
            </a:rPr>
            <a:t>un’organizzazione</a:t>
          </a:r>
          <a:r>
            <a:rPr lang="it-IT" sz="2100" kern="1200" dirty="0">
              <a:latin typeface="Abadi" panose="020B0604020104020204" pitchFamily="34" charset="0"/>
            </a:rPr>
            <a:t> a materiale slegato</a:t>
          </a:r>
        </a:p>
        <a:p>
          <a:pPr marL="228600" lvl="1" indent="-228600" algn="just" defTabSz="933450">
            <a:lnSpc>
              <a:spcPct val="90000"/>
            </a:lnSpc>
            <a:spcBef>
              <a:spcPct val="0"/>
            </a:spcBef>
            <a:spcAft>
              <a:spcPct val="15000"/>
            </a:spcAft>
            <a:buChar char="•"/>
          </a:pPr>
          <a:r>
            <a:rPr lang="it-IT" sz="2100" kern="1200" dirty="0">
              <a:latin typeface="Abadi" panose="020B0604020104020204" pitchFamily="34" charset="0"/>
            </a:rPr>
            <a:t>portano ad una </a:t>
          </a:r>
          <a:r>
            <a:rPr lang="it-IT" sz="2100" b="1" kern="1200" dirty="0">
              <a:latin typeface="Abadi" panose="020B0604020104020204" pitchFamily="34" charset="0"/>
            </a:rPr>
            <a:t>codifica più approfondita </a:t>
          </a:r>
          <a:r>
            <a:rPr lang="it-IT" sz="2100" kern="1200" dirty="0">
              <a:latin typeface="Abadi" panose="020B0604020104020204" pitchFamily="34" charset="0"/>
            </a:rPr>
            <a:t>del materiale</a:t>
          </a:r>
        </a:p>
        <a:p>
          <a:pPr marL="228600" lvl="1" indent="-228600" algn="just" defTabSz="933450">
            <a:lnSpc>
              <a:spcPct val="90000"/>
            </a:lnSpc>
            <a:spcBef>
              <a:spcPct val="0"/>
            </a:spcBef>
            <a:spcAft>
              <a:spcPct val="15000"/>
            </a:spcAft>
            <a:buChar char="•"/>
          </a:pPr>
          <a:r>
            <a:rPr lang="it-IT" sz="2100" kern="1200" dirty="0">
              <a:latin typeface="Abadi" panose="020B0604020104020204" pitchFamily="34" charset="0"/>
            </a:rPr>
            <a:t>più la codifica è profonda, più ricordiamo: la codifica più profonda è quella </a:t>
          </a:r>
          <a:r>
            <a:rPr lang="it-IT" sz="2100" b="1" kern="1200" dirty="0">
              <a:latin typeface="Abadi" panose="020B0604020104020204" pitchFamily="34" charset="0"/>
            </a:rPr>
            <a:t>semantica</a:t>
          </a:r>
          <a:r>
            <a:rPr lang="it-IT" sz="2100" kern="1200" dirty="0">
              <a:latin typeface="Abadi" panose="020B0604020104020204" pitchFamily="34" charset="0"/>
            </a:rPr>
            <a:t>, pertanto per apprendere è fondamentale la comprensione del materiale.</a:t>
          </a:r>
        </a:p>
      </dsp:txBody>
      <dsp:txXfrm>
        <a:off x="0" y="2137139"/>
        <a:ext cx="11103427" cy="2709000"/>
      </dsp:txXfrm>
    </dsp:sp>
    <dsp:sp modelId="{0463A002-22A2-44F3-8D30-1E4A43BF973A}">
      <dsp:nvSpPr>
        <dsp:cNvPr id="0" name=""/>
        <dsp:cNvSpPr/>
      </dsp:nvSpPr>
      <dsp:spPr>
        <a:xfrm>
          <a:off x="531326" y="1459200"/>
          <a:ext cx="10572101" cy="858837"/>
        </a:xfrm>
        <a:prstGeom prst="roundRect">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78" tIns="0" rIns="293778" bIns="0" numCol="1" spcCol="1270" anchor="ctr" anchorCtr="0">
          <a:noAutofit/>
        </a:bodyPr>
        <a:lstStyle/>
        <a:p>
          <a:pPr marL="0" lvl="0" indent="0" algn="just" defTabSz="933450">
            <a:lnSpc>
              <a:spcPct val="90000"/>
            </a:lnSpc>
            <a:spcBef>
              <a:spcPct val="0"/>
            </a:spcBef>
            <a:spcAft>
              <a:spcPct val="35000"/>
            </a:spcAft>
            <a:buNone/>
          </a:pPr>
          <a:r>
            <a:rPr lang="it-IT" sz="2100" kern="1200" dirty="0">
              <a:solidFill>
                <a:schemeClr val="bg1"/>
              </a:solidFill>
              <a:latin typeface="Abadi" panose="020B0604020104020204" pitchFamily="34" charset="0"/>
            </a:rPr>
            <a:t>L’efficacia del comportamento strategico non dipende solo dall’ampiezza del repertorio strategico, ma dalla capacità di utilizzare le strategie in modo adeguato rispetto alle richieste e agli obiettivi. </a:t>
          </a:r>
        </a:p>
      </dsp:txBody>
      <dsp:txXfrm>
        <a:off x="573251" y="1501125"/>
        <a:ext cx="10488251" cy="7749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E4DC4-04D8-4CD6-A6C5-C610412DA068}">
      <dsp:nvSpPr>
        <dsp:cNvPr id="0" name=""/>
        <dsp:cNvSpPr/>
      </dsp:nvSpPr>
      <dsp:spPr>
        <a:xfrm>
          <a:off x="11238639" y="373147"/>
          <a:ext cx="183034" cy="3387582"/>
        </a:xfrm>
        <a:prstGeom prst="rect">
          <a:avLst/>
        </a:prstGeom>
        <a:solidFill>
          <a:srgbClr val="A4CDE4">
            <a:alpha val="40000"/>
          </a:srgbClr>
        </a:solidFill>
        <a:ln>
          <a:noFill/>
        </a:ln>
        <a:effectLst/>
      </dsp:spPr>
      <dsp:style>
        <a:lnRef idx="0">
          <a:scrgbClr r="0" g="0" b="0"/>
        </a:lnRef>
        <a:fillRef idx="1">
          <a:scrgbClr r="0" g="0" b="0"/>
        </a:fillRef>
        <a:effectRef idx="0">
          <a:scrgbClr r="0" g="0" b="0"/>
        </a:effectRef>
        <a:fontRef idx="minor"/>
      </dsp:style>
    </dsp:sp>
    <dsp:sp modelId="{6E66FC17-E14F-433B-8822-84D3477C5F17}">
      <dsp:nvSpPr>
        <dsp:cNvPr id="0" name=""/>
        <dsp:cNvSpPr/>
      </dsp:nvSpPr>
      <dsp:spPr>
        <a:xfrm>
          <a:off x="1097914" y="0"/>
          <a:ext cx="4355755" cy="4396506"/>
        </a:xfrm>
        <a:prstGeom prst="frame">
          <a:avLst>
            <a:gd name="adj1" fmla="val 5450"/>
          </a:avLst>
        </a:prstGeom>
        <a:solidFill>
          <a:srgbClr val="A4CDE4">
            <a:alpha val="40000"/>
          </a:srgbClr>
        </a:solidFill>
        <a:ln>
          <a:noFill/>
        </a:ln>
        <a:effectLst/>
      </dsp:spPr>
      <dsp:style>
        <a:lnRef idx="0">
          <a:scrgbClr r="0" g="0" b="0"/>
        </a:lnRef>
        <a:fillRef idx="1">
          <a:scrgbClr r="0" g="0" b="0"/>
        </a:fillRef>
        <a:effectRef idx="0">
          <a:scrgbClr r="0" g="0" b="0"/>
        </a:effectRef>
        <a:fontRef idx="minor"/>
      </dsp:style>
    </dsp:sp>
    <dsp:sp modelId="{C04567A5-D752-46D4-BF74-E93386D04476}">
      <dsp:nvSpPr>
        <dsp:cNvPr id="0" name=""/>
        <dsp:cNvSpPr/>
      </dsp:nvSpPr>
      <dsp:spPr>
        <a:xfrm>
          <a:off x="2181366" y="0"/>
          <a:ext cx="2024449" cy="1411295"/>
        </a:xfrm>
        <a:prstGeom prst="rect">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t="-21000" b="-21000"/>
          </a:stretch>
        </a:blip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sp>
    <dsp:sp modelId="{B3E12F5E-521D-4A0A-BBC3-235796124185}">
      <dsp:nvSpPr>
        <dsp:cNvPr id="0" name=""/>
        <dsp:cNvSpPr/>
      </dsp:nvSpPr>
      <dsp:spPr>
        <a:xfrm>
          <a:off x="1426719" y="1412579"/>
          <a:ext cx="3623828" cy="2320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520" tIns="83820" rIns="223520" bIns="83820" numCol="1" spcCol="1270" anchor="ctr" anchorCtr="0">
          <a:noAutofit/>
        </a:bodyPr>
        <a:lstStyle/>
        <a:p>
          <a:pPr marL="0" lvl="0" indent="0" algn="just" defTabSz="977900">
            <a:lnSpc>
              <a:spcPct val="90000"/>
            </a:lnSpc>
            <a:spcBef>
              <a:spcPct val="0"/>
            </a:spcBef>
            <a:spcAft>
              <a:spcPct val="35000"/>
            </a:spcAft>
            <a:buFont typeface="Wingdings" panose="05000000000000000000" pitchFamily="2" charset="2"/>
            <a:buNone/>
          </a:pPr>
          <a:r>
            <a:rPr lang="it-IT" altLang="it-IT" sz="2200" b="1" kern="1200" dirty="0">
              <a:solidFill>
                <a:srgbClr val="46637D"/>
              </a:solidFill>
              <a:latin typeface="Abadi" panose="020B0604020104020204" pitchFamily="34" charset="0"/>
              <a:cs typeface="Times New Roman" panose="02020603050405020304" pitchFamily="18" charset="0"/>
            </a:rPr>
            <a:t>L’organizzazione</a:t>
          </a:r>
          <a:r>
            <a:rPr lang="it-IT" altLang="it-IT" sz="2200" kern="1200" dirty="0">
              <a:latin typeface="Abadi" panose="020B0604020104020204" pitchFamily="34" charset="0"/>
              <a:cs typeface="Times New Roman" panose="02020603050405020304" pitchFamily="18" charset="0"/>
            </a:rPr>
            <a:t> è efficace perché crea una struttura che lega insieme in modo coerente ed organico le informazioni in arrivo. </a:t>
          </a:r>
          <a:endParaRPr lang="it-IT" sz="2200" kern="1200" dirty="0"/>
        </a:p>
      </dsp:txBody>
      <dsp:txXfrm>
        <a:off x="1426719" y="1412579"/>
        <a:ext cx="3623828" cy="2320670"/>
      </dsp:txXfrm>
    </dsp:sp>
    <dsp:sp modelId="{37718842-92A3-402C-BE33-AF53D3481438}">
      <dsp:nvSpPr>
        <dsp:cNvPr id="0" name=""/>
        <dsp:cNvSpPr/>
      </dsp:nvSpPr>
      <dsp:spPr>
        <a:xfrm>
          <a:off x="5685495" y="254990"/>
          <a:ext cx="5264523" cy="442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977900">
            <a:lnSpc>
              <a:spcPct val="90000"/>
            </a:lnSpc>
            <a:spcBef>
              <a:spcPct val="0"/>
            </a:spcBef>
            <a:spcAft>
              <a:spcPct val="35000"/>
            </a:spcAft>
            <a:buFont typeface="Wingdings" panose="05000000000000000000" pitchFamily="2" charset="2"/>
            <a:buNone/>
          </a:pPr>
          <a:r>
            <a:rPr lang="it-IT" altLang="it-IT" sz="2200" kern="1200" dirty="0">
              <a:latin typeface="Abadi" panose="020B0604020104020204" pitchFamily="34" charset="0"/>
              <a:cs typeface="Times New Roman" panose="02020603050405020304" pitchFamily="18" charset="0"/>
            </a:rPr>
            <a:t>L’idea che l’organizzazione sia importante  per l’apprendimento è sostenuto da </a:t>
          </a:r>
          <a:r>
            <a:rPr lang="it-IT" altLang="it-IT" sz="2200" b="1" kern="1200" dirty="0">
              <a:solidFill>
                <a:srgbClr val="46637D"/>
              </a:solidFill>
              <a:latin typeface="Abadi" panose="020B0604020104020204" pitchFamily="34" charset="0"/>
              <a:cs typeface="Times New Roman" panose="02020603050405020304" pitchFamily="18" charset="0"/>
            </a:rPr>
            <a:t>3 evidenze empiriche</a:t>
          </a:r>
          <a:r>
            <a:rPr lang="it-IT" altLang="it-IT" sz="2200" kern="1200" dirty="0">
              <a:latin typeface="Abadi" panose="020B0604020104020204" pitchFamily="34" charset="0"/>
              <a:cs typeface="Times New Roman" panose="02020603050405020304" pitchFamily="18" charset="0"/>
            </a:rPr>
            <a:t>:</a:t>
          </a:r>
          <a:endParaRPr lang="it-IT" sz="2200" kern="1200" dirty="0"/>
        </a:p>
        <a:p>
          <a:pPr marL="228600" lvl="1" indent="-228600" algn="l" defTabSz="977900">
            <a:lnSpc>
              <a:spcPct val="100000"/>
            </a:lnSpc>
            <a:spcBef>
              <a:spcPct val="0"/>
            </a:spcBef>
            <a:spcAft>
              <a:spcPct val="15000"/>
            </a:spcAft>
            <a:buFont typeface="+mj-lt"/>
            <a:buAutoNum type="arabicPeriod"/>
          </a:pPr>
          <a:r>
            <a:rPr lang="it-IT" altLang="it-IT" sz="2200" kern="1200" dirty="0">
              <a:latin typeface="Abadi" panose="020B0604020104020204" pitchFamily="34" charset="0"/>
              <a:cs typeface="Times New Roman" panose="02020603050405020304" pitchFamily="18" charset="0"/>
            </a:rPr>
            <a:t> il materiale </a:t>
          </a:r>
          <a:r>
            <a:rPr lang="it-IT" altLang="it-IT" sz="2200" b="1" kern="1200" dirty="0">
              <a:solidFill>
                <a:srgbClr val="46637D"/>
              </a:solidFill>
              <a:latin typeface="Abadi" panose="020B0604020104020204" pitchFamily="34" charset="0"/>
              <a:ea typeface="+mn-ea"/>
              <a:cs typeface="Times New Roman" panose="02020603050405020304" pitchFamily="18" charset="0"/>
            </a:rPr>
            <a:t>organizzato</a:t>
          </a:r>
          <a:r>
            <a:rPr lang="it-IT" altLang="it-IT" sz="2200" kern="1200" dirty="0">
              <a:latin typeface="Abadi" panose="020B0604020104020204" pitchFamily="34" charset="0"/>
              <a:cs typeface="Times New Roman" panose="02020603050405020304" pitchFamily="18" charset="0"/>
            </a:rPr>
            <a:t> è più facile da apprendere di quello disorganizzato</a:t>
          </a:r>
        </a:p>
        <a:p>
          <a:pPr marL="0" lvl="0" indent="0" algn="l" defTabSz="977900">
            <a:lnSpc>
              <a:spcPct val="100000"/>
            </a:lnSpc>
            <a:spcBef>
              <a:spcPct val="0"/>
            </a:spcBef>
            <a:spcAft>
              <a:spcPct val="35000"/>
            </a:spcAft>
            <a:buFont typeface="+mj-lt"/>
            <a:buNone/>
          </a:pPr>
          <a:r>
            <a:rPr lang="it-IT" altLang="it-IT" sz="2200" kern="1200" dirty="0">
              <a:latin typeface="Abadi" panose="020B0604020104020204" pitchFamily="34" charset="0"/>
              <a:cs typeface="Times New Roman" panose="02020603050405020304" pitchFamily="18" charset="0"/>
            </a:rPr>
            <a:t>(</a:t>
          </a:r>
          <a:r>
            <a:rPr lang="it-IT" altLang="it-IT" sz="2200" kern="1200" dirty="0">
              <a:latin typeface="Abadi" panose="020B0604020104020204" pitchFamily="34" charset="0"/>
              <a:cs typeface="Times New Roman" panose="02020603050405020304" pitchFamily="18" charset="0"/>
              <a:sym typeface="Wingdings" panose="05000000000000000000" pitchFamily="2" charset="2"/>
            </a:rPr>
            <a:t> ORGANIZZATORI ANTICIPATI)</a:t>
          </a:r>
          <a:r>
            <a:rPr lang="it-IT" altLang="it-IT" sz="2200" kern="1200" dirty="0">
              <a:latin typeface="Abadi" panose="020B0604020104020204" pitchFamily="34" charset="0"/>
              <a:cs typeface="Times New Roman" panose="02020603050405020304" pitchFamily="18" charset="0"/>
            </a:rPr>
            <a:t>;</a:t>
          </a:r>
        </a:p>
        <a:p>
          <a:pPr marL="0" lvl="0" indent="0" algn="l" defTabSz="977900">
            <a:lnSpc>
              <a:spcPct val="100000"/>
            </a:lnSpc>
            <a:spcBef>
              <a:spcPct val="0"/>
            </a:spcBef>
            <a:spcAft>
              <a:spcPct val="35000"/>
            </a:spcAft>
            <a:buFont typeface="+mj-lt"/>
            <a:buNone/>
          </a:pPr>
          <a:r>
            <a:rPr lang="it-IT" altLang="it-IT" sz="2200" kern="1200" dirty="0">
              <a:latin typeface="Abadi" panose="020B0604020104020204" pitchFamily="34" charset="0"/>
              <a:cs typeface="Times New Roman" panose="02020603050405020304" pitchFamily="18" charset="0"/>
            </a:rPr>
            <a:t>2. se ai soggetti viene presentato materiale disorganizzato, essi tentano spontaneamente di </a:t>
          </a:r>
          <a:r>
            <a:rPr lang="it-IT" altLang="it-IT" sz="2200" b="1" kern="1200" dirty="0">
              <a:solidFill>
                <a:srgbClr val="46637D"/>
              </a:solidFill>
              <a:latin typeface="Abadi" panose="020B0604020104020204" pitchFamily="34" charset="0"/>
              <a:ea typeface="+mn-ea"/>
              <a:cs typeface="Times New Roman" panose="02020603050405020304" pitchFamily="18" charset="0"/>
            </a:rPr>
            <a:t>organizzarlo</a:t>
          </a:r>
          <a:r>
            <a:rPr lang="it-IT" altLang="it-IT" sz="2200" kern="1200" dirty="0">
              <a:latin typeface="Abadi" panose="020B0604020104020204" pitchFamily="34" charset="0"/>
              <a:cs typeface="Times New Roman" panose="02020603050405020304" pitchFamily="18" charset="0"/>
            </a:rPr>
            <a:t>;</a:t>
          </a:r>
        </a:p>
        <a:p>
          <a:pPr marL="0" lvl="0" indent="0" algn="l" defTabSz="977900">
            <a:lnSpc>
              <a:spcPct val="100000"/>
            </a:lnSpc>
            <a:spcBef>
              <a:spcPct val="0"/>
            </a:spcBef>
            <a:spcAft>
              <a:spcPct val="35000"/>
            </a:spcAft>
            <a:buFont typeface="+mj-lt"/>
            <a:buNone/>
          </a:pPr>
          <a:r>
            <a:rPr lang="it-IT" altLang="it-IT" sz="2200" kern="1200" dirty="0">
              <a:latin typeface="Abadi" panose="020B0604020104020204" pitchFamily="34" charset="0"/>
              <a:cs typeface="Times New Roman" panose="02020603050405020304" pitchFamily="18" charset="0"/>
            </a:rPr>
            <a:t>3. l’istruzione di organizzare il materiale </a:t>
          </a:r>
          <a:r>
            <a:rPr lang="it-IT" altLang="it-IT" sz="2200" b="1" kern="1200" dirty="0">
              <a:solidFill>
                <a:srgbClr val="46637D"/>
              </a:solidFill>
              <a:latin typeface="Abadi" panose="020B0604020104020204" pitchFamily="34" charset="0"/>
              <a:ea typeface="+mn-ea"/>
              <a:cs typeface="Times New Roman" panose="02020603050405020304" pitchFamily="18" charset="0"/>
            </a:rPr>
            <a:t>migliora l’efficacia</a:t>
          </a:r>
          <a:r>
            <a:rPr lang="it-IT" altLang="it-IT" sz="2200" kern="1200" dirty="0">
              <a:latin typeface="Abadi" panose="020B0604020104020204" pitchFamily="34" charset="0"/>
              <a:cs typeface="Times New Roman" panose="02020603050405020304" pitchFamily="18" charset="0"/>
            </a:rPr>
            <a:t> dell’apprendimento.</a:t>
          </a:r>
        </a:p>
      </dsp:txBody>
      <dsp:txXfrm>
        <a:off x="5685495" y="254990"/>
        <a:ext cx="5264523" cy="44251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1C00B-3E2A-4F1D-A044-F7DFDC16732A}">
      <dsp:nvSpPr>
        <dsp:cNvPr id="0" name=""/>
        <dsp:cNvSpPr/>
      </dsp:nvSpPr>
      <dsp:spPr>
        <a:xfrm>
          <a:off x="0" y="0"/>
          <a:ext cx="9682843" cy="912143"/>
        </a:xfrm>
        <a:prstGeom prst="roundRect">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it-IT" sz="2400" b="1" kern="1200" dirty="0">
              <a:latin typeface="Abadi" panose="020B0604020104020204" pitchFamily="34" charset="0"/>
            </a:rPr>
            <a:t>Scorrere il testo (indice, titoli, ecc.) richiamando conoscenze precedenti e facendo previsioni (cosa so su questo argomento?)</a:t>
          </a:r>
        </a:p>
      </dsp:txBody>
      <dsp:txXfrm>
        <a:off x="44527" y="44527"/>
        <a:ext cx="9593789" cy="823089"/>
      </dsp:txXfrm>
    </dsp:sp>
    <dsp:sp modelId="{DED6CCA2-E3EA-47E8-A796-8C97F2028B62}">
      <dsp:nvSpPr>
        <dsp:cNvPr id="0" name=""/>
        <dsp:cNvSpPr/>
      </dsp:nvSpPr>
      <dsp:spPr>
        <a:xfrm>
          <a:off x="0" y="990391"/>
          <a:ext cx="9682843" cy="912600"/>
        </a:xfrm>
        <a:prstGeom prst="roundRect">
          <a:avLst/>
        </a:prstGeom>
        <a:solidFill>
          <a:srgbClr val="46637D"/>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b="1" kern="1200" dirty="0">
              <a:solidFill>
                <a:schemeClr val="bg1"/>
              </a:solidFill>
              <a:latin typeface="Abadi" panose="020B0604020104020204" pitchFamily="34" charset="0"/>
            </a:rPr>
            <a:t>Porsi domande sui contenuti (all’inizio)</a:t>
          </a:r>
          <a:endParaRPr lang="it-IT" sz="2400" b="1" kern="1200" dirty="0">
            <a:latin typeface="Abadi" panose="020B0604020104020204" pitchFamily="34" charset="0"/>
          </a:endParaRPr>
        </a:p>
      </dsp:txBody>
      <dsp:txXfrm>
        <a:off x="44549" y="1034940"/>
        <a:ext cx="9593745" cy="823502"/>
      </dsp:txXfrm>
    </dsp:sp>
    <dsp:sp modelId="{60462284-8829-4EBC-8820-5562772BEA93}">
      <dsp:nvSpPr>
        <dsp:cNvPr id="0" name=""/>
        <dsp:cNvSpPr/>
      </dsp:nvSpPr>
      <dsp:spPr>
        <a:xfrm>
          <a:off x="0" y="1917391"/>
          <a:ext cx="9682843" cy="771594"/>
        </a:xfrm>
        <a:prstGeom prst="roundRect">
          <a:avLst/>
        </a:prstGeom>
        <a:solidFill>
          <a:srgbClr val="A4CDE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it-IT" sz="2400" b="1" kern="1200" dirty="0">
            <a:solidFill>
              <a:schemeClr val="tx1"/>
            </a:solidFill>
            <a:latin typeface="Abadi" panose="020B0604020104020204" pitchFamily="34" charset="0"/>
          </a:endParaRPr>
        </a:p>
        <a:p>
          <a:pPr marL="0" lvl="0" indent="0" algn="l" defTabSz="1066800">
            <a:lnSpc>
              <a:spcPct val="90000"/>
            </a:lnSpc>
            <a:spcBef>
              <a:spcPct val="0"/>
            </a:spcBef>
            <a:spcAft>
              <a:spcPct val="35000"/>
            </a:spcAft>
            <a:buNone/>
          </a:pPr>
          <a:r>
            <a:rPr lang="it-IT" sz="2400" b="1" kern="1200" dirty="0">
              <a:solidFill>
                <a:schemeClr val="tx1"/>
              </a:solidFill>
              <a:latin typeface="Abadi" panose="020B0604020104020204" pitchFamily="34" charset="0"/>
            </a:rPr>
            <a:t>Fare ipotesi e verificarle sul testo</a:t>
          </a:r>
        </a:p>
        <a:p>
          <a:pPr marL="0" lvl="0" indent="0" algn="l" defTabSz="1066800">
            <a:lnSpc>
              <a:spcPct val="90000"/>
            </a:lnSpc>
            <a:spcBef>
              <a:spcPct val="0"/>
            </a:spcBef>
            <a:spcAft>
              <a:spcPct val="35000"/>
            </a:spcAft>
            <a:buNone/>
          </a:pPr>
          <a:endParaRPr lang="it-IT" sz="2400" b="1" kern="1200" dirty="0">
            <a:solidFill>
              <a:schemeClr val="bg1"/>
            </a:solidFill>
            <a:latin typeface="Abadi" panose="020B0604020104020204" pitchFamily="34" charset="0"/>
          </a:endParaRPr>
        </a:p>
      </dsp:txBody>
      <dsp:txXfrm>
        <a:off x="37666" y="1955057"/>
        <a:ext cx="9607511" cy="696262"/>
      </dsp:txXfrm>
    </dsp:sp>
    <dsp:sp modelId="{C32C9C32-830E-484E-8089-E25CECD116DB}">
      <dsp:nvSpPr>
        <dsp:cNvPr id="0" name=""/>
        <dsp:cNvSpPr/>
      </dsp:nvSpPr>
      <dsp:spPr>
        <a:xfrm>
          <a:off x="0" y="2703385"/>
          <a:ext cx="9682843" cy="912600"/>
        </a:xfrm>
        <a:prstGeom prst="roundRect">
          <a:avLst/>
        </a:prstGeom>
        <a:solidFill>
          <a:srgbClr val="46637D"/>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b="1" kern="1200" dirty="0">
              <a:solidFill>
                <a:srgbClr val="FDFEFE"/>
              </a:solidFill>
              <a:latin typeface="Abadi" panose="020B0604020104020204" pitchFamily="34" charset="0"/>
            </a:rPr>
            <a:t>Individuare le parti importanti</a:t>
          </a:r>
        </a:p>
      </dsp:txBody>
      <dsp:txXfrm>
        <a:off x="44549" y="2747934"/>
        <a:ext cx="9593745" cy="823502"/>
      </dsp:txXfrm>
    </dsp:sp>
    <dsp:sp modelId="{AC6B12EB-995A-4663-8E03-2D18797BCCE6}">
      <dsp:nvSpPr>
        <dsp:cNvPr id="0" name=""/>
        <dsp:cNvSpPr/>
      </dsp:nvSpPr>
      <dsp:spPr>
        <a:xfrm>
          <a:off x="0" y="3630385"/>
          <a:ext cx="9682843" cy="912600"/>
        </a:xfrm>
        <a:prstGeom prst="roundRect">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b="1" kern="1200" dirty="0">
              <a:latin typeface="Abadi" panose="020B0604020104020204" pitchFamily="34" charset="0"/>
            </a:rPr>
            <a:t>Analizzare le figure ed integrarle col testo</a:t>
          </a:r>
        </a:p>
      </dsp:txBody>
      <dsp:txXfrm>
        <a:off x="44549" y="3674934"/>
        <a:ext cx="9593745" cy="8235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81C9D-A6B3-4AE3-B9D2-BA449234EF3B}">
      <dsp:nvSpPr>
        <dsp:cNvPr id="0" name=""/>
        <dsp:cNvSpPr/>
      </dsp:nvSpPr>
      <dsp:spPr>
        <a:xfrm>
          <a:off x="3525910" y="2218392"/>
          <a:ext cx="2875328" cy="2180596"/>
        </a:xfrm>
        <a:prstGeom prst="ellipse">
          <a:avLst/>
        </a:prstGeom>
        <a:solidFill>
          <a:srgbClr val="466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kern="1200" dirty="0">
              <a:latin typeface="Abadi" panose="020B0604020104020204" pitchFamily="34" charset="0"/>
            </a:rPr>
            <a:t>ATTENZIONE</a:t>
          </a:r>
        </a:p>
      </dsp:txBody>
      <dsp:txXfrm>
        <a:off x="3946992" y="2537733"/>
        <a:ext cx="2033164" cy="1541914"/>
      </dsp:txXfrm>
    </dsp:sp>
    <dsp:sp modelId="{D8A570D2-5C15-430F-977D-8253331DCA5F}">
      <dsp:nvSpPr>
        <dsp:cNvPr id="0" name=""/>
        <dsp:cNvSpPr/>
      </dsp:nvSpPr>
      <dsp:spPr>
        <a:xfrm rot="11855316">
          <a:off x="1800579" y="2305164"/>
          <a:ext cx="1779417" cy="565790"/>
        </a:xfrm>
        <a:prstGeom prst="leftArrow">
          <a:avLst>
            <a:gd name="adj1" fmla="val 60000"/>
            <a:gd name="adj2" fmla="val 50000"/>
          </a:avLst>
        </a:prstGeom>
        <a:solidFill>
          <a:srgbClr val="A4CDE4"/>
        </a:solidFill>
        <a:ln>
          <a:noFill/>
        </a:ln>
        <a:effectLst/>
      </dsp:spPr>
      <dsp:style>
        <a:lnRef idx="0">
          <a:scrgbClr r="0" g="0" b="0"/>
        </a:lnRef>
        <a:fillRef idx="1">
          <a:scrgbClr r="0" g="0" b="0"/>
        </a:fillRef>
        <a:effectRef idx="0">
          <a:scrgbClr r="0" g="0" b="0"/>
        </a:effectRef>
        <a:fontRef idx="minor">
          <a:schemeClr val="lt1"/>
        </a:fontRef>
      </dsp:style>
    </dsp:sp>
    <dsp:sp modelId="{68ABBBFE-AEEA-43AF-83CB-6E231528E97E}">
      <dsp:nvSpPr>
        <dsp:cNvPr id="0" name=""/>
        <dsp:cNvSpPr/>
      </dsp:nvSpPr>
      <dsp:spPr>
        <a:xfrm>
          <a:off x="899188" y="1564819"/>
          <a:ext cx="1885968" cy="1508775"/>
        </a:xfrm>
        <a:prstGeom prst="roundRect">
          <a:avLst>
            <a:gd name="adj" fmla="val 10000"/>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FontTx/>
            <a:buNone/>
          </a:pPr>
          <a:r>
            <a:rPr lang="it-IT" altLang="it-IT" sz="2400" b="1" kern="1200" dirty="0">
              <a:solidFill>
                <a:schemeClr val="tx1"/>
              </a:solidFill>
              <a:latin typeface="Abadi" panose="020B0604020104020204" pitchFamily="34" charset="0"/>
            </a:rPr>
            <a:t>SELETTIVA</a:t>
          </a:r>
          <a:endParaRPr lang="it-IT" sz="2400" kern="1200" dirty="0">
            <a:solidFill>
              <a:schemeClr val="tx1"/>
            </a:solidFill>
            <a:latin typeface="Abadi" panose="020B0604020104020204" pitchFamily="34" charset="0"/>
          </a:endParaRPr>
        </a:p>
      </dsp:txBody>
      <dsp:txXfrm>
        <a:off x="943379" y="1609010"/>
        <a:ext cx="1797586" cy="1420393"/>
      </dsp:txXfrm>
    </dsp:sp>
    <dsp:sp modelId="{F60CC783-E88E-4B08-94C9-0A42E1BD2AC9}">
      <dsp:nvSpPr>
        <dsp:cNvPr id="0" name=""/>
        <dsp:cNvSpPr/>
      </dsp:nvSpPr>
      <dsp:spPr>
        <a:xfrm rot="16200000">
          <a:off x="4249317" y="1138098"/>
          <a:ext cx="1428514" cy="565790"/>
        </a:xfrm>
        <a:prstGeom prst="leftArrow">
          <a:avLst>
            <a:gd name="adj1" fmla="val 60000"/>
            <a:gd name="adj2" fmla="val 50000"/>
          </a:avLst>
        </a:prstGeom>
        <a:solidFill>
          <a:srgbClr val="A4CDE4"/>
        </a:solidFill>
        <a:ln>
          <a:noFill/>
        </a:ln>
        <a:effectLst/>
      </dsp:spPr>
      <dsp:style>
        <a:lnRef idx="0">
          <a:scrgbClr r="0" g="0" b="0"/>
        </a:lnRef>
        <a:fillRef idx="1">
          <a:scrgbClr r="0" g="0" b="0"/>
        </a:fillRef>
        <a:effectRef idx="0">
          <a:scrgbClr r="0" g="0" b="0"/>
        </a:effectRef>
        <a:fontRef idx="minor">
          <a:schemeClr val="lt1"/>
        </a:fontRef>
      </dsp:style>
    </dsp:sp>
    <dsp:sp modelId="{09F8EAE9-0DAD-4B7F-BB52-A7AA3A82B64B}">
      <dsp:nvSpPr>
        <dsp:cNvPr id="0" name=""/>
        <dsp:cNvSpPr/>
      </dsp:nvSpPr>
      <dsp:spPr>
        <a:xfrm>
          <a:off x="3549975" y="-47650"/>
          <a:ext cx="2827199" cy="1508775"/>
        </a:xfrm>
        <a:prstGeom prst="roundRect">
          <a:avLst>
            <a:gd name="adj" fmla="val 10000"/>
          </a:avLst>
        </a:prstGeom>
        <a:solidFill>
          <a:srgbClr val="6F91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it-IT" altLang="it-IT" sz="2400" b="1" kern="1200" dirty="0">
              <a:solidFill>
                <a:schemeClr val="tx1"/>
              </a:solidFill>
              <a:latin typeface="Abadi" panose="020B0604020104020204" pitchFamily="34" charset="0"/>
            </a:rPr>
            <a:t>DIVISA/CONDIVISA</a:t>
          </a:r>
          <a:endParaRPr lang="it-IT" altLang="it-IT" sz="2400" kern="1200" dirty="0">
            <a:solidFill>
              <a:schemeClr val="tx1"/>
            </a:solidFill>
            <a:latin typeface="Abadi" panose="020B0604020104020204" pitchFamily="34" charset="0"/>
          </a:endParaRPr>
        </a:p>
      </dsp:txBody>
      <dsp:txXfrm>
        <a:off x="3594166" y="-3459"/>
        <a:ext cx="2738817" cy="1420393"/>
      </dsp:txXfrm>
    </dsp:sp>
    <dsp:sp modelId="{F0A3AE94-AE24-4463-A152-7F031D3C0ECD}">
      <dsp:nvSpPr>
        <dsp:cNvPr id="0" name=""/>
        <dsp:cNvSpPr/>
      </dsp:nvSpPr>
      <dsp:spPr>
        <a:xfrm rot="20722200">
          <a:off x="6422422" y="2321272"/>
          <a:ext cx="2480124" cy="565790"/>
        </a:xfrm>
        <a:prstGeom prst="leftArrow">
          <a:avLst>
            <a:gd name="adj1" fmla="val 60000"/>
            <a:gd name="adj2" fmla="val 50000"/>
          </a:avLst>
        </a:prstGeom>
        <a:solidFill>
          <a:srgbClr val="A4CDE4"/>
        </a:solidFill>
        <a:ln>
          <a:noFill/>
        </a:ln>
        <a:effectLst/>
      </dsp:spPr>
      <dsp:style>
        <a:lnRef idx="0">
          <a:scrgbClr r="0" g="0" b="0"/>
        </a:lnRef>
        <a:fillRef idx="1">
          <a:scrgbClr r="0" g="0" b="0"/>
        </a:fillRef>
        <a:effectRef idx="0">
          <a:scrgbClr r="0" g="0" b="0"/>
        </a:effectRef>
        <a:fontRef idx="minor">
          <a:schemeClr val="lt1"/>
        </a:fontRef>
      </dsp:style>
    </dsp:sp>
    <dsp:sp modelId="{063A47D4-2CC1-4E91-BFEF-9A82E088DB9D}">
      <dsp:nvSpPr>
        <dsp:cNvPr id="0" name=""/>
        <dsp:cNvSpPr/>
      </dsp:nvSpPr>
      <dsp:spPr>
        <a:xfrm>
          <a:off x="7330906" y="1536570"/>
          <a:ext cx="3062869" cy="1508775"/>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it-IT" altLang="it-IT" sz="2400" b="1" kern="1200" dirty="0">
              <a:solidFill>
                <a:schemeClr val="tx1"/>
              </a:solidFill>
              <a:latin typeface="Abadi" panose="020B0604020104020204" pitchFamily="34" charset="0"/>
            </a:rPr>
            <a:t>SOSTENUTA/</a:t>
          </a:r>
        </a:p>
        <a:p>
          <a:pPr marL="0" lvl="0" indent="0" algn="ctr" defTabSz="1066800">
            <a:lnSpc>
              <a:spcPct val="90000"/>
            </a:lnSpc>
            <a:spcBef>
              <a:spcPct val="0"/>
            </a:spcBef>
            <a:spcAft>
              <a:spcPct val="35000"/>
            </a:spcAft>
            <a:buNone/>
          </a:pPr>
          <a:r>
            <a:rPr lang="it-IT" altLang="it-IT" sz="2400" b="1" kern="1200" dirty="0">
              <a:solidFill>
                <a:schemeClr val="tx1"/>
              </a:solidFill>
              <a:latin typeface="Abadi" panose="020B0604020104020204" pitchFamily="34" charset="0"/>
            </a:rPr>
            <a:t>MANTENUTA</a:t>
          </a:r>
          <a:endParaRPr lang="it-IT" altLang="it-IT" sz="2400" kern="1200" dirty="0">
            <a:solidFill>
              <a:schemeClr val="tx1"/>
            </a:solidFill>
            <a:latin typeface="Abadi" panose="020B0604020104020204" pitchFamily="34" charset="0"/>
          </a:endParaRPr>
        </a:p>
      </dsp:txBody>
      <dsp:txXfrm>
        <a:off x="7375097" y="1580761"/>
        <a:ext cx="2974487" cy="14203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12A17-9293-49EE-AB1C-DE20A68E6EA2}">
      <dsp:nvSpPr>
        <dsp:cNvPr id="0" name=""/>
        <dsp:cNvSpPr/>
      </dsp:nvSpPr>
      <dsp:spPr>
        <a:xfrm>
          <a:off x="4578399" y="2310580"/>
          <a:ext cx="415954" cy="1788603"/>
        </a:xfrm>
        <a:custGeom>
          <a:avLst/>
          <a:gdLst/>
          <a:ahLst/>
          <a:cxnLst/>
          <a:rect l="0" t="0" r="0" b="0"/>
          <a:pathLst>
            <a:path>
              <a:moveTo>
                <a:pt x="0" y="0"/>
              </a:moveTo>
              <a:lnTo>
                <a:pt x="207977" y="0"/>
              </a:lnTo>
              <a:lnTo>
                <a:pt x="207977" y="1788603"/>
              </a:lnTo>
              <a:lnTo>
                <a:pt x="415954" y="1788603"/>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E5FA730-6429-4BB3-953D-9DE20657EBF8}">
      <dsp:nvSpPr>
        <dsp:cNvPr id="0" name=""/>
        <dsp:cNvSpPr/>
      </dsp:nvSpPr>
      <dsp:spPr>
        <a:xfrm>
          <a:off x="4578399" y="2310580"/>
          <a:ext cx="415954" cy="794746"/>
        </a:xfrm>
        <a:custGeom>
          <a:avLst/>
          <a:gdLst/>
          <a:ahLst/>
          <a:cxnLst/>
          <a:rect l="0" t="0" r="0" b="0"/>
          <a:pathLst>
            <a:path>
              <a:moveTo>
                <a:pt x="0" y="0"/>
              </a:moveTo>
              <a:lnTo>
                <a:pt x="207977" y="0"/>
              </a:lnTo>
              <a:lnTo>
                <a:pt x="207977" y="794746"/>
              </a:lnTo>
              <a:lnTo>
                <a:pt x="415954" y="794746"/>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256F3201-B32A-4192-ACBA-4D277C5DA20A}">
      <dsp:nvSpPr>
        <dsp:cNvPr id="0" name=""/>
        <dsp:cNvSpPr/>
      </dsp:nvSpPr>
      <dsp:spPr>
        <a:xfrm>
          <a:off x="4578399" y="2211025"/>
          <a:ext cx="415954" cy="99554"/>
        </a:xfrm>
        <a:custGeom>
          <a:avLst/>
          <a:gdLst/>
          <a:ahLst/>
          <a:cxnLst/>
          <a:rect l="0" t="0" r="0" b="0"/>
          <a:pathLst>
            <a:path>
              <a:moveTo>
                <a:pt x="0" y="99554"/>
              </a:moveTo>
              <a:lnTo>
                <a:pt x="207977" y="99554"/>
              </a:lnTo>
              <a:lnTo>
                <a:pt x="207977" y="0"/>
              </a:lnTo>
              <a:lnTo>
                <a:pt x="41595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A36CEC-7854-4D2C-B4B1-43B7B0170079}">
      <dsp:nvSpPr>
        <dsp:cNvPr id="0" name=""/>
        <dsp:cNvSpPr/>
      </dsp:nvSpPr>
      <dsp:spPr>
        <a:xfrm>
          <a:off x="4578399" y="1316723"/>
          <a:ext cx="415954" cy="993856"/>
        </a:xfrm>
        <a:custGeom>
          <a:avLst/>
          <a:gdLst/>
          <a:ahLst/>
          <a:cxnLst/>
          <a:rect l="0" t="0" r="0" b="0"/>
          <a:pathLst>
            <a:path>
              <a:moveTo>
                <a:pt x="0" y="993856"/>
              </a:moveTo>
              <a:lnTo>
                <a:pt x="207977" y="993856"/>
              </a:lnTo>
              <a:lnTo>
                <a:pt x="207977" y="0"/>
              </a:lnTo>
              <a:lnTo>
                <a:pt x="41595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0F3CD4-46A0-42BC-93D7-D658FB731FC9}">
      <dsp:nvSpPr>
        <dsp:cNvPr id="0" name=""/>
        <dsp:cNvSpPr/>
      </dsp:nvSpPr>
      <dsp:spPr>
        <a:xfrm>
          <a:off x="4578399" y="422421"/>
          <a:ext cx="415954" cy="1888158"/>
        </a:xfrm>
        <a:custGeom>
          <a:avLst/>
          <a:gdLst/>
          <a:ahLst/>
          <a:cxnLst/>
          <a:rect l="0" t="0" r="0" b="0"/>
          <a:pathLst>
            <a:path>
              <a:moveTo>
                <a:pt x="0" y="1888158"/>
              </a:moveTo>
              <a:lnTo>
                <a:pt x="207977" y="1888158"/>
              </a:lnTo>
              <a:lnTo>
                <a:pt x="207977" y="0"/>
              </a:lnTo>
              <a:lnTo>
                <a:pt x="415954" y="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C513C02-0A93-4607-847E-930342E5F79B}">
      <dsp:nvSpPr>
        <dsp:cNvPr id="0" name=""/>
        <dsp:cNvSpPr/>
      </dsp:nvSpPr>
      <dsp:spPr>
        <a:xfrm>
          <a:off x="2082673" y="1748178"/>
          <a:ext cx="415954" cy="562402"/>
        </a:xfrm>
        <a:custGeom>
          <a:avLst/>
          <a:gdLst/>
          <a:ahLst/>
          <a:cxnLst/>
          <a:rect l="0" t="0" r="0" b="0"/>
          <a:pathLst>
            <a:path>
              <a:moveTo>
                <a:pt x="0" y="0"/>
              </a:moveTo>
              <a:lnTo>
                <a:pt x="207977" y="0"/>
              </a:lnTo>
              <a:lnTo>
                <a:pt x="207977" y="562402"/>
              </a:lnTo>
              <a:lnTo>
                <a:pt x="415954" y="5624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2BE193-6AC3-4EFF-A7EC-2F798946DE27}">
      <dsp:nvSpPr>
        <dsp:cNvPr id="0" name=""/>
        <dsp:cNvSpPr/>
      </dsp:nvSpPr>
      <dsp:spPr>
        <a:xfrm>
          <a:off x="2082673" y="1132314"/>
          <a:ext cx="415954" cy="615863"/>
        </a:xfrm>
        <a:custGeom>
          <a:avLst/>
          <a:gdLst/>
          <a:ahLst/>
          <a:cxnLst/>
          <a:rect l="0" t="0" r="0" b="0"/>
          <a:pathLst>
            <a:path>
              <a:moveTo>
                <a:pt x="0" y="615863"/>
              </a:moveTo>
              <a:lnTo>
                <a:pt x="207977" y="615863"/>
              </a:lnTo>
              <a:lnTo>
                <a:pt x="207977" y="0"/>
              </a:lnTo>
              <a:lnTo>
                <a:pt x="415954" y="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0AA6CB6B-4060-4865-9582-C38ECE45905D}">
      <dsp:nvSpPr>
        <dsp:cNvPr id="0" name=""/>
        <dsp:cNvSpPr/>
      </dsp:nvSpPr>
      <dsp:spPr>
        <a:xfrm>
          <a:off x="2902" y="908013"/>
          <a:ext cx="2079771" cy="1680328"/>
        </a:xfrm>
        <a:prstGeom prst="rect">
          <a:avLst/>
        </a:prstGeom>
        <a:solidFill>
          <a:srgbClr val="466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kern="1200" dirty="0">
              <a:latin typeface="Abadi" panose="020B0604020104020204" pitchFamily="34" charset="0"/>
            </a:rPr>
            <a:t>Variabili coinvolte nella selezione degli stimoli</a:t>
          </a:r>
        </a:p>
      </dsp:txBody>
      <dsp:txXfrm>
        <a:off x="2902" y="908013"/>
        <a:ext cx="2079771" cy="1680328"/>
      </dsp:txXfrm>
    </dsp:sp>
    <dsp:sp modelId="{DEFC6151-DE34-42C9-8405-CA42200533B8}">
      <dsp:nvSpPr>
        <dsp:cNvPr id="0" name=""/>
        <dsp:cNvSpPr/>
      </dsp:nvSpPr>
      <dsp:spPr>
        <a:xfrm>
          <a:off x="2498628" y="699897"/>
          <a:ext cx="2079771" cy="864833"/>
        </a:xfrm>
        <a:prstGeom prst="rect">
          <a:avLst/>
        </a:prstGeom>
        <a:solidFill>
          <a:srgbClr val="6F9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b="1" kern="1200" dirty="0">
              <a:latin typeface="Abadi" panose="020B0604020104020204" pitchFamily="34" charset="0"/>
            </a:rPr>
            <a:t>EFFICIENZA COGNITIVA</a:t>
          </a:r>
        </a:p>
      </dsp:txBody>
      <dsp:txXfrm>
        <a:off x="2498628" y="699897"/>
        <a:ext cx="2079771" cy="864833"/>
      </dsp:txXfrm>
    </dsp:sp>
    <dsp:sp modelId="{5F00345F-E7F8-42FB-9937-5573C4EC34D2}">
      <dsp:nvSpPr>
        <dsp:cNvPr id="0" name=""/>
        <dsp:cNvSpPr/>
      </dsp:nvSpPr>
      <dsp:spPr>
        <a:xfrm>
          <a:off x="2498628" y="1824702"/>
          <a:ext cx="2079771" cy="971756"/>
        </a:xfrm>
        <a:prstGeom prst="rect">
          <a:avLst/>
        </a:prstGeom>
        <a:solidFill>
          <a:srgbClr val="6F9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b="1" kern="1200" dirty="0">
              <a:latin typeface="Abadi" panose="020B0604020104020204" pitchFamily="34" charset="0"/>
            </a:rPr>
            <a:t>CARATTERISTICHE DEGLI STIMOLI</a:t>
          </a:r>
        </a:p>
      </dsp:txBody>
      <dsp:txXfrm>
        <a:off x="2498628" y="1824702"/>
        <a:ext cx="2079771" cy="971756"/>
      </dsp:txXfrm>
    </dsp:sp>
    <dsp:sp modelId="{62A78D70-3998-4987-9843-FFE885C75542}">
      <dsp:nvSpPr>
        <dsp:cNvPr id="0" name=""/>
        <dsp:cNvSpPr/>
      </dsp:nvSpPr>
      <dsp:spPr>
        <a:xfrm>
          <a:off x="4994354" y="105256"/>
          <a:ext cx="6248611" cy="634330"/>
        </a:xfrm>
        <a:prstGeom prst="rect">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b="1" i="0" kern="1200" dirty="0">
              <a:solidFill>
                <a:schemeClr val="tx1"/>
              </a:solidFill>
              <a:latin typeface="Abadi" panose="020B0604020104020204" pitchFamily="34" charset="0"/>
            </a:rPr>
            <a:t>intensità</a:t>
          </a:r>
          <a:r>
            <a:rPr lang="it-IT" sz="2100" kern="1200" dirty="0">
              <a:solidFill>
                <a:schemeClr val="tx1"/>
              </a:solidFill>
              <a:latin typeface="Abadi" panose="020B0604020104020204" pitchFamily="34" charset="0"/>
            </a:rPr>
            <a:t>: un colore brillante o un suono forte</a:t>
          </a:r>
        </a:p>
      </dsp:txBody>
      <dsp:txXfrm>
        <a:off x="4994354" y="105256"/>
        <a:ext cx="6248611" cy="634330"/>
      </dsp:txXfrm>
    </dsp:sp>
    <dsp:sp modelId="{9C690115-1714-40F3-85BE-105291D84643}">
      <dsp:nvSpPr>
        <dsp:cNvPr id="0" name=""/>
        <dsp:cNvSpPr/>
      </dsp:nvSpPr>
      <dsp:spPr>
        <a:xfrm>
          <a:off x="4994354" y="999558"/>
          <a:ext cx="6248611" cy="634330"/>
        </a:xfrm>
        <a:prstGeom prst="rect">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b="1" kern="1200" dirty="0">
              <a:solidFill>
                <a:schemeClr val="tx1"/>
              </a:solidFill>
              <a:latin typeface="Abadi" panose="020B0604020104020204" pitchFamily="34" charset="0"/>
            </a:rPr>
            <a:t>dimensioni</a:t>
          </a:r>
          <a:r>
            <a:rPr lang="it-IT" sz="2100" kern="1200" dirty="0">
              <a:solidFill>
                <a:schemeClr val="tx1"/>
              </a:solidFill>
              <a:latin typeface="Abadi" panose="020B0604020104020204" pitchFamily="34" charset="0"/>
            </a:rPr>
            <a:t>: un oggetto grande o saliente</a:t>
          </a:r>
        </a:p>
      </dsp:txBody>
      <dsp:txXfrm>
        <a:off x="4994354" y="999558"/>
        <a:ext cx="6248611" cy="634330"/>
      </dsp:txXfrm>
    </dsp:sp>
    <dsp:sp modelId="{12549E6A-BB28-4748-9776-B48DC2738640}">
      <dsp:nvSpPr>
        <dsp:cNvPr id="0" name=""/>
        <dsp:cNvSpPr/>
      </dsp:nvSpPr>
      <dsp:spPr>
        <a:xfrm>
          <a:off x="4994354" y="1893860"/>
          <a:ext cx="6248611" cy="634330"/>
        </a:xfrm>
        <a:prstGeom prst="rect">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b="1" kern="1200" dirty="0">
              <a:solidFill>
                <a:schemeClr val="tx1"/>
              </a:solidFill>
              <a:latin typeface="Abadi" panose="020B0604020104020204" pitchFamily="34" charset="0"/>
            </a:rPr>
            <a:t>durata</a:t>
          </a:r>
          <a:r>
            <a:rPr lang="it-IT" sz="2100" kern="1200" dirty="0">
              <a:solidFill>
                <a:schemeClr val="tx1"/>
              </a:solidFill>
              <a:latin typeface="Abadi" panose="020B0604020104020204" pitchFamily="34" charset="0"/>
            </a:rPr>
            <a:t>: uno stimolo che si ripete o che persiste nel tempo</a:t>
          </a:r>
        </a:p>
      </dsp:txBody>
      <dsp:txXfrm>
        <a:off x="4994354" y="1893860"/>
        <a:ext cx="6248611" cy="634330"/>
      </dsp:txXfrm>
    </dsp:sp>
    <dsp:sp modelId="{FD8B6553-E41D-48AB-A67F-B783DDEE52A1}">
      <dsp:nvSpPr>
        <dsp:cNvPr id="0" name=""/>
        <dsp:cNvSpPr/>
      </dsp:nvSpPr>
      <dsp:spPr>
        <a:xfrm>
          <a:off x="4994354" y="2788162"/>
          <a:ext cx="6248611" cy="634330"/>
        </a:xfrm>
        <a:prstGeom prst="rect">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b="1" kern="1200" dirty="0">
              <a:solidFill>
                <a:schemeClr val="tx1"/>
              </a:solidFill>
              <a:latin typeface="Abadi" panose="020B0604020104020204" pitchFamily="34" charset="0"/>
            </a:rPr>
            <a:t>contenuto emozionale</a:t>
          </a:r>
          <a:r>
            <a:rPr lang="it-IT" sz="2100" kern="1200" dirty="0">
              <a:solidFill>
                <a:schemeClr val="tx1"/>
              </a:solidFill>
              <a:latin typeface="Abadi" panose="020B0604020104020204" pitchFamily="34" charset="0"/>
            </a:rPr>
            <a:t>: esempi personali aumentano il coinvolgimento (apprendimento situato)</a:t>
          </a:r>
        </a:p>
      </dsp:txBody>
      <dsp:txXfrm>
        <a:off x="4994354" y="2788162"/>
        <a:ext cx="6248611" cy="634330"/>
      </dsp:txXfrm>
    </dsp:sp>
    <dsp:sp modelId="{2723085C-0DC1-4BA3-9013-12C705040080}">
      <dsp:nvSpPr>
        <dsp:cNvPr id="0" name=""/>
        <dsp:cNvSpPr/>
      </dsp:nvSpPr>
      <dsp:spPr>
        <a:xfrm>
          <a:off x="4994354" y="3682464"/>
          <a:ext cx="6248611" cy="833440"/>
        </a:xfrm>
        <a:prstGeom prst="rect">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b="1" kern="1200" dirty="0">
              <a:solidFill>
                <a:schemeClr val="tx1"/>
              </a:solidFill>
              <a:latin typeface="Abadi" panose="020B0604020104020204" pitchFamily="34" charset="0"/>
            </a:rPr>
            <a:t>novità</a:t>
          </a:r>
          <a:r>
            <a:rPr lang="it-IT" sz="2100" kern="1200" dirty="0">
              <a:solidFill>
                <a:schemeClr val="tx1"/>
              </a:solidFill>
              <a:latin typeface="Abadi" panose="020B0604020104020204" pitchFamily="34" charset="0"/>
            </a:rPr>
            <a:t>: uno stimolo inatteso o nuovo</a:t>
          </a:r>
        </a:p>
      </dsp:txBody>
      <dsp:txXfrm>
        <a:off x="4994354" y="3682464"/>
        <a:ext cx="6248611" cy="8334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18E0-3C45-4262-A313-45E10FAAEFFD}">
      <dsp:nvSpPr>
        <dsp:cNvPr id="0" name=""/>
        <dsp:cNvSpPr/>
      </dsp:nvSpPr>
      <dsp:spPr>
        <a:xfrm>
          <a:off x="0" y="3209720"/>
          <a:ext cx="10756490" cy="1472738"/>
        </a:xfrm>
        <a:prstGeom prst="rect">
          <a:avLst/>
        </a:prstGeom>
        <a:solidFill>
          <a:srgbClr val="466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altLang="it-IT" sz="2200" kern="1200" dirty="0">
              <a:latin typeface="Abadi" panose="020B0604020104020204" pitchFamily="34" charset="0"/>
            </a:rPr>
            <a:t>Qualsiasi compito venga eseguito contemporaneamente ad un altro (ad esempio studiare con la radio accesa) perde di efficacia e la sottrae al secondo compito.  </a:t>
          </a:r>
          <a:endParaRPr lang="it-IT" sz="2200" kern="1200" dirty="0">
            <a:latin typeface="Abadi" panose="020B0604020104020204" pitchFamily="34" charset="0"/>
          </a:endParaRPr>
        </a:p>
      </dsp:txBody>
      <dsp:txXfrm>
        <a:off x="0" y="3209720"/>
        <a:ext cx="10756490" cy="795278"/>
      </dsp:txXfrm>
    </dsp:sp>
    <dsp:sp modelId="{3192F953-5B6B-4324-AD59-8D39D356E985}">
      <dsp:nvSpPr>
        <dsp:cNvPr id="0" name=""/>
        <dsp:cNvSpPr/>
      </dsp:nvSpPr>
      <dsp:spPr>
        <a:xfrm>
          <a:off x="0" y="3909445"/>
          <a:ext cx="10756490" cy="809659"/>
        </a:xfrm>
        <a:prstGeom prst="rect">
          <a:avLst/>
        </a:prstGeom>
        <a:solidFill>
          <a:srgbClr val="A4CDE4"/>
        </a:solidFill>
        <a:ln w="12700" cap="flat" cmpd="sng" algn="ctr">
          <a:solidFill>
            <a:srgbClr val="FFE0F8">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it-IT" altLang="it-IT" sz="2200" kern="1200" dirty="0">
              <a:latin typeface="Abadi" panose="020B0604020104020204" pitchFamily="34" charset="0"/>
            </a:rPr>
            <a:t>Accade soprattutto se le due attività utilizzano la stessa modalità sensoriale.</a:t>
          </a:r>
        </a:p>
        <a:p>
          <a:pPr marL="0" lvl="0" indent="0" algn="ctr" defTabSz="977900">
            <a:lnSpc>
              <a:spcPct val="90000"/>
            </a:lnSpc>
            <a:spcBef>
              <a:spcPct val="0"/>
            </a:spcBef>
            <a:spcAft>
              <a:spcPct val="35000"/>
            </a:spcAft>
            <a:buNone/>
          </a:pPr>
          <a:r>
            <a:rPr lang="it-IT" sz="2200" b="0" kern="1200" dirty="0">
              <a:solidFill>
                <a:schemeClr val="tx1"/>
              </a:solidFill>
              <a:latin typeface="Abadi" panose="020B0604020104020204" pitchFamily="34" charset="0"/>
              <a:sym typeface="Wingdings" panose="05000000000000000000" pitchFamily="2" charset="2"/>
            </a:rPr>
            <a:t> Dedicarsi solo allo studio, anche se per un tempo inferiore.</a:t>
          </a:r>
          <a:endParaRPr lang="it-IT" sz="2200" b="0" kern="1200" dirty="0">
            <a:solidFill>
              <a:schemeClr val="tx1"/>
            </a:solidFill>
            <a:latin typeface="Abadi" panose="020B0604020104020204" pitchFamily="34" charset="0"/>
          </a:endParaRPr>
        </a:p>
      </dsp:txBody>
      <dsp:txXfrm>
        <a:off x="0" y="3909445"/>
        <a:ext cx="10756490" cy="809659"/>
      </dsp:txXfrm>
    </dsp:sp>
    <dsp:sp modelId="{F25C3AAC-9157-475C-AFE1-3E1493F7CC3F}">
      <dsp:nvSpPr>
        <dsp:cNvPr id="0" name=""/>
        <dsp:cNvSpPr/>
      </dsp:nvSpPr>
      <dsp:spPr>
        <a:xfrm rot="10800000">
          <a:off x="0" y="1634007"/>
          <a:ext cx="10756490" cy="1597804"/>
        </a:xfrm>
        <a:prstGeom prst="upArrowCallout">
          <a:avLst/>
        </a:prstGeom>
        <a:solidFill>
          <a:srgbClr val="466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altLang="it-IT" sz="2200" kern="1200" dirty="0">
              <a:latin typeface="Abadi" panose="020B0604020104020204" pitchFamily="34" charset="0"/>
            </a:rPr>
            <a:t>In un doppio compito, la prestazione ai singoli compiti è peggiore di quella ottenuta dallo stesso soggetto quando è in essi impegnato separatamente. </a:t>
          </a:r>
          <a:endParaRPr lang="it-IT" sz="2200" kern="1200" dirty="0">
            <a:latin typeface="Abadi" panose="020B0604020104020204" pitchFamily="34" charset="0"/>
          </a:endParaRPr>
        </a:p>
      </dsp:txBody>
      <dsp:txXfrm rot="10800000">
        <a:off x="0" y="1634007"/>
        <a:ext cx="10756490" cy="1038205"/>
      </dsp:txXfrm>
    </dsp:sp>
    <dsp:sp modelId="{8B62342B-759A-4B5C-AA9A-80112CE3309A}">
      <dsp:nvSpPr>
        <dsp:cNvPr id="0" name=""/>
        <dsp:cNvSpPr/>
      </dsp:nvSpPr>
      <dsp:spPr>
        <a:xfrm rot="10800000">
          <a:off x="0" y="1033"/>
          <a:ext cx="10756490" cy="1655065"/>
        </a:xfrm>
        <a:prstGeom prst="upArrowCallout">
          <a:avLst/>
        </a:prstGeom>
        <a:solidFill>
          <a:srgbClr val="466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altLang="it-IT" sz="2200" kern="1200" dirty="0">
              <a:latin typeface="Abadi" panose="020B0604020104020204" pitchFamily="34" charset="0"/>
            </a:rPr>
            <a:t>Fa riferimento alla possibilità di prestare attenzione a più cose contemporaneamente.</a:t>
          </a:r>
          <a:endParaRPr lang="it-IT" sz="2200" kern="1200" dirty="0">
            <a:latin typeface="Abadi" panose="020B0604020104020204" pitchFamily="34" charset="0"/>
          </a:endParaRPr>
        </a:p>
      </dsp:txBody>
      <dsp:txXfrm rot="-10800000">
        <a:off x="0" y="1033"/>
        <a:ext cx="10756490" cy="580927"/>
      </dsp:txXfrm>
    </dsp:sp>
    <dsp:sp modelId="{AB835387-1B67-4C34-9C5B-0E987EE7C159}">
      <dsp:nvSpPr>
        <dsp:cNvPr id="0" name=""/>
        <dsp:cNvSpPr/>
      </dsp:nvSpPr>
      <dsp:spPr>
        <a:xfrm>
          <a:off x="0" y="564542"/>
          <a:ext cx="10756490" cy="488958"/>
        </a:xfrm>
        <a:prstGeom prst="rect">
          <a:avLst/>
        </a:prstGeom>
        <a:solidFill>
          <a:srgbClr val="A4CDE4">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it-IT" altLang="it-IT" sz="2200" kern="1200" dirty="0">
              <a:latin typeface="Abadi" panose="020B0604020104020204" pitchFamily="34" charset="0"/>
            </a:rPr>
            <a:t>Es: doppio compito</a:t>
          </a:r>
          <a:r>
            <a:rPr lang="it-IT" altLang="it-IT" sz="2200" i="1" kern="1200" dirty="0">
              <a:latin typeface="Abadi" panose="020B0604020104020204" pitchFamily="34" charset="0"/>
            </a:rPr>
            <a:t>.</a:t>
          </a:r>
          <a:endParaRPr lang="it-IT" sz="2200" kern="1200" dirty="0">
            <a:latin typeface="Abadi" panose="020B0604020104020204" pitchFamily="34" charset="0"/>
          </a:endParaRPr>
        </a:p>
      </dsp:txBody>
      <dsp:txXfrm>
        <a:off x="0" y="564542"/>
        <a:ext cx="10756490" cy="4889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E7322-5015-473F-98BB-17A0E683A1E9}">
      <dsp:nvSpPr>
        <dsp:cNvPr id="0" name=""/>
        <dsp:cNvSpPr/>
      </dsp:nvSpPr>
      <dsp:spPr>
        <a:xfrm>
          <a:off x="5091166" y="3936451"/>
          <a:ext cx="705001" cy="91440"/>
        </a:xfrm>
        <a:custGeom>
          <a:avLst/>
          <a:gdLst/>
          <a:ahLst/>
          <a:cxnLst/>
          <a:rect l="0" t="0" r="0" b="0"/>
          <a:pathLst>
            <a:path>
              <a:moveTo>
                <a:pt x="0" y="45720"/>
              </a:moveTo>
              <a:lnTo>
                <a:pt x="705001" y="4572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59EE40D3-C138-41BB-A490-43423E563839}">
      <dsp:nvSpPr>
        <dsp:cNvPr id="0" name=""/>
        <dsp:cNvSpPr/>
      </dsp:nvSpPr>
      <dsp:spPr>
        <a:xfrm>
          <a:off x="2748165" y="2363918"/>
          <a:ext cx="705001" cy="1618252"/>
        </a:xfrm>
        <a:custGeom>
          <a:avLst/>
          <a:gdLst/>
          <a:ahLst/>
          <a:cxnLst/>
          <a:rect l="0" t="0" r="0" b="0"/>
          <a:pathLst>
            <a:path>
              <a:moveTo>
                <a:pt x="0" y="0"/>
              </a:moveTo>
              <a:lnTo>
                <a:pt x="352500" y="0"/>
              </a:lnTo>
              <a:lnTo>
                <a:pt x="352500" y="1618252"/>
              </a:lnTo>
              <a:lnTo>
                <a:pt x="705001" y="161825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AB8DFD0F-72F5-4D99-B503-5620A75C12FD}">
      <dsp:nvSpPr>
        <dsp:cNvPr id="0" name=""/>
        <dsp:cNvSpPr/>
      </dsp:nvSpPr>
      <dsp:spPr>
        <a:xfrm>
          <a:off x="5091166" y="2420698"/>
          <a:ext cx="705001" cy="91440"/>
        </a:xfrm>
        <a:custGeom>
          <a:avLst/>
          <a:gdLst/>
          <a:ahLst/>
          <a:cxnLst/>
          <a:rect l="0" t="0" r="0" b="0"/>
          <a:pathLst>
            <a:path>
              <a:moveTo>
                <a:pt x="0" y="45720"/>
              </a:moveTo>
              <a:lnTo>
                <a:pt x="705001" y="4572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54400236-7D85-49B7-9B54-8975BEA24CBC}">
      <dsp:nvSpPr>
        <dsp:cNvPr id="0" name=""/>
        <dsp:cNvSpPr/>
      </dsp:nvSpPr>
      <dsp:spPr>
        <a:xfrm>
          <a:off x="2748165" y="2363918"/>
          <a:ext cx="705001" cy="102499"/>
        </a:xfrm>
        <a:custGeom>
          <a:avLst/>
          <a:gdLst/>
          <a:ahLst/>
          <a:cxnLst/>
          <a:rect l="0" t="0" r="0" b="0"/>
          <a:pathLst>
            <a:path>
              <a:moveTo>
                <a:pt x="0" y="0"/>
              </a:moveTo>
              <a:lnTo>
                <a:pt x="352500" y="0"/>
              </a:lnTo>
              <a:lnTo>
                <a:pt x="352500" y="102499"/>
              </a:lnTo>
              <a:lnTo>
                <a:pt x="705001" y="10249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AD0460EE-8D30-4EEE-897E-368C4CC584DD}">
      <dsp:nvSpPr>
        <dsp:cNvPr id="0" name=""/>
        <dsp:cNvSpPr/>
      </dsp:nvSpPr>
      <dsp:spPr>
        <a:xfrm>
          <a:off x="5091166" y="699946"/>
          <a:ext cx="705001" cy="91440"/>
        </a:xfrm>
        <a:custGeom>
          <a:avLst/>
          <a:gdLst/>
          <a:ahLst/>
          <a:cxnLst/>
          <a:rect l="0" t="0" r="0" b="0"/>
          <a:pathLst>
            <a:path>
              <a:moveTo>
                <a:pt x="0" y="45720"/>
              </a:moveTo>
              <a:lnTo>
                <a:pt x="705001" y="4572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262BE193-6AC3-4EFF-A7EC-2F798946DE27}">
      <dsp:nvSpPr>
        <dsp:cNvPr id="0" name=""/>
        <dsp:cNvSpPr/>
      </dsp:nvSpPr>
      <dsp:spPr>
        <a:xfrm>
          <a:off x="2748165" y="745666"/>
          <a:ext cx="705001" cy="1618252"/>
        </a:xfrm>
        <a:custGeom>
          <a:avLst/>
          <a:gdLst/>
          <a:ahLst/>
          <a:cxnLst/>
          <a:rect l="0" t="0" r="0" b="0"/>
          <a:pathLst>
            <a:path>
              <a:moveTo>
                <a:pt x="0" y="1618252"/>
              </a:moveTo>
              <a:lnTo>
                <a:pt x="352500" y="1618252"/>
              </a:lnTo>
              <a:lnTo>
                <a:pt x="352500" y="0"/>
              </a:lnTo>
              <a:lnTo>
                <a:pt x="705001" y="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0AA6CB6B-4060-4865-9582-C38ECE45905D}">
      <dsp:nvSpPr>
        <dsp:cNvPr id="0" name=""/>
        <dsp:cNvSpPr/>
      </dsp:nvSpPr>
      <dsp:spPr>
        <a:xfrm>
          <a:off x="89887" y="1773663"/>
          <a:ext cx="2658277" cy="1180510"/>
        </a:xfrm>
        <a:prstGeom prst="rect">
          <a:avLst/>
        </a:prstGeom>
        <a:solidFill>
          <a:srgbClr val="466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it-IT" sz="2200" b="1" kern="1200" dirty="0">
              <a:latin typeface="Abadi" panose="020B0604020104020204" pitchFamily="34" charset="0"/>
            </a:rPr>
            <a:t>Parametri che influenzano l’attenzione sostenuta</a:t>
          </a:r>
        </a:p>
      </dsp:txBody>
      <dsp:txXfrm>
        <a:off x="89887" y="1773663"/>
        <a:ext cx="2658277" cy="1180510"/>
      </dsp:txXfrm>
    </dsp:sp>
    <dsp:sp modelId="{DEFC6151-DE34-42C9-8405-CA42200533B8}">
      <dsp:nvSpPr>
        <dsp:cNvPr id="0" name=""/>
        <dsp:cNvSpPr/>
      </dsp:nvSpPr>
      <dsp:spPr>
        <a:xfrm>
          <a:off x="3453166" y="208102"/>
          <a:ext cx="1637999" cy="1075126"/>
        </a:xfrm>
        <a:prstGeom prst="rect">
          <a:avLst/>
        </a:prstGeom>
        <a:solidFill>
          <a:srgbClr val="6F9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latin typeface="Abadi" panose="020B0604020104020204" pitchFamily="34" charset="0"/>
            </a:rPr>
            <a:t>SALIENZA</a:t>
          </a:r>
        </a:p>
      </dsp:txBody>
      <dsp:txXfrm>
        <a:off x="3453166" y="208102"/>
        <a:ext cx="1637999" cy="1075126"/>
      </dsp:txXfrm>
    </dsp:sp>
    <dsp:sp modelId="{084CE998-32CE-4710-B62F-947F49999CA0}">
      <dsp:nvSpPr>
        <dsp:cNvPr id="0" name=""/>
        <dsp:cNvSpPr/>
      </dsp:nvSpPr>
      <dsp:spPr>
        <a:xfrm>
          <a:off x="5796167" y="3103"/>
          <a:ext cx="5241825" cy="1485126"/>
        </a:xfrm>
        <a:prstGeom prst="rect">
          <a:avLst/>
        </a:prstGeom>
        <a:solidFill>
          <a:srgbClr val="A4CDE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kern="1200" dirty="0">
              <a:solidFill>
                <a:schemeClr val="tx1"/>
              </a:solidFill>
              <a:latin typeface="Abadi" panose="020B0604020104020204" pitchFamily="34" charset="0"/>
            </a:rPr>
            <a:t>Caratteristiche di uno stimolo in grado di attirare attenzione (ad es. immagini vs parole, colore vs bianco-nero, emotigeno) in quanto fanno leva sulla motivazione e quindi sul controllo volontario</a:t>
          </a:r>
        </a:p>
      </dsp:txBody>
      <dsp:txXfrm>
        <a:off x="5796167" y="3103"/>
        <a:ext cx="5241825" cy="1485126"/>
      </dsp:txXfrm>
    </dsp:sp>
    <dsp:sp modelId="{2FE1C9BF-A6C1-4A23-A563-1E080139A2C7}">
      <dsp:nvSpPr>
        <dsp:cNvPr id="0" name=""/>
        <dsp:cNvSpPr/>
      </dsp:nvSpPr>
      <dsp:spPr>
        <a:xfrm>
          <a:off x="3453166" y="1928855"/>
          <a:ext cx="1637999" cy="1075126"/>
        </a:xfrm>
        <a:prstGeom prst="rect">
          <a:avLst/>
        </a:prstGeom>
        <a:solidFill>
          <a:srgbClr val="6F9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latin typeface="Abadi" panose="020B0604020104020204" pitchFamily="34" charset="0"/>
            </a:rPr>
            <a:t>TIPO DI COMPITO</a:t>
          </a:r>
        </a:p>
      </dsp:txBody>
      <dsp:txXfrm>
        <a:off x="3453166" y="1928855"/>
        <a:ext cx="1637999" cy="1075126"/>
      </dsp:txXfrm>
    </dsp:sp>
    <dsp:sp modelId="{A86146A8-AD81-48A8-8E0B-5BF1D7E0084B}">
      <dsp:nvSpPr>
        <dsp:cNvPr id="0" name=""/>
        <dsp:cNvSpPr/>
      </dsp:nvSpPr>
      <dsp:spPr>
        <a:xfrm>
          <a:off x="5796167" y="1928855"/>
          <a:ext cx="5241825" cy="1075126"/>
        </a:xfrm>
        <a:prstGeom prst="rect">
          <a:avLst/>
        </a:prstGeom>
        <a:solidFill>
          <a:srgbClr val="A4CDE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kern="1200" dirty="0">
              <a:solidFill>
                <a:schemeClr val="tx1"/>
              </a:solidFill>
              <a:latin typeface="Abadi" panose="020B0604020104020204" pitchFamily="34" charset="0"/>
            </a:rPr>
            <a:t>Divertente, piacevole, nuovo, poco ripetitivo (abituazione)</a:t>
          </a:r>
        </a:p>
      </dsp:txBody>
      <dsp:txXfrm>
        <a:off x="5796167" y="1928855"/>
        <a:ext cx="5241825" cy="1075126"/>
      </dsp:txXfrm>
    </dsp:sp>
    <dsp:sp modelId="{EA0478C0-6B21-418F-A2C6-14CD1B9B5C92}">
      <dsp:nvSpPr>
        <dsp:cNvPr id="0" name=""/>
        <dsp:cNvSpPr/>
      </dsp:nvSpPr>
      <dsp:spPr>
        <a:xfrm>
          <a:off x="3453166" y="3444608"/>
          <a:ext cx="1637999" cy="1075126"/>
        </a:xfrm>
        <a:prstGeom prst="rect">
          <a:avLst/>
        </a:prstGeom>
        <a:solidFill>
          <a:srgbClr val="6F9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latin typeface="Abadi" panose="020B0604020104020204" pitchFamily="34" charset="0"/>
            </a:rPr>
            <a:t>INTERATTIVITÀ</a:t>
          </a:r>
        </a:p>
      </dsp:txBody>
      <dsp:txXfrm>
        <a:off x="3453166" y="3444608"/>
        <a:ext cx="1637999" cy="1075126"/>
      </dsp:txXfrm>
    </dsp:sp>
    <dsp:sp modelId="{0E03DD7C-BE39-4557-9E9B-6632A0836323}">
      <dsp:nvSpPr>
        <dsp:cNvPr id="0" name=""/>
        <dsp:cNvSpPr/>
      </dsp:nvSpPr>
      <dsp:spPr>
        <a:xfrm>
          <a:off x="5796167" y="3444608"/>
          <a:ext cx="5241825" cy="1075126"/>
        </a:xfrm>
        <a:prstGeom prst="rect">
          <a:avLst/>
        </a:prstGeom>
        <a:solidFill>
          <a:srgbClr val="A4CDE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kern="1200" dirty="0">
              <a:solidFill>
                <a:schemeClr val="tx1"/>
              </a:solidFill>
              <a:latin typeface="Abadi" panose="020B0604020104020204" pitchFamily="34" charset="0"/>
            </a:rPr>
            <a:t>Docente</a:t>
          </a:r>
          <a:r>
            <a:rPr lang="it-IT" sz="2000" kern="1200" dirty="0">
              <a:solidFill>
                <a:schemeClr val="tx1"/>
              </a:solidFill>
              <a:latin typeface="Abadi" panose="020B0604020104020204" pitchFamily="34" charset="0"/>
            </a:rPr>
            <a:t>/pari</a:t>
          </a:r>
        </a:p>
      </dsp:txBody>
      <dsp:txXfrm>
        <a:off x="5796167" y="3444608"/>
        <a:ext cx="5241825" cy="10751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B5773-2404-48A6-8726-6A3AACA6CE4D}">
      <dsp:nvSpPr>
        <dsp:cNvPr id="0" name=""/>
        <dsp:cNvSpPr/>
      </dsp:nvSpPr>
      <dsp:spPr>
        <a:xfrm>
          <a:off x="1965" y="-87786"/>
          <a:ext cx="5006883" cy="4167750"/>
        </a:xfrm>
        <a:prstGeom prst="roundRect">
          <a:avLst>
            <a:gd name="adj" fmla="val 5000"/>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Font typeface="Wingdings" panose="05000000000000000000" pitchFamily="2" charset="2"/>
            <a:buNone/>
          </a:pPr>
          <a:r>
            <a:rPr lang="it-IT" sz="2800" b="1" kern="1200" dirty="0">
              <a:solidFill>
                <a:schemeClr val="bg1"/>
              </a:solidFill>
              <a:latin typeface="Abadi" panose="020B0604020104020204" pitchFamily="34" charset="0"/>
            </a:rPr>
            <a:t>LIVELLO INFERIORE</a:t>
          </a:r>
        </a:p>
      </dsp:txBody>
      <dsp:txXfrm rot="16200000">
        <a:off x="-1206123" y="1120302"/>
        <a:ext cx="3417555" cy="1001376"/>
      </dsp:txXfrm>
    </dsp:sp>
    <dsp:sp modelId="{590E5FE5-435A-4AFA-94BD-AF729FC5FCD1}">
      <dsp:nvSpPr>
        <dsp:cNvPr id="0" name=""/>
        <dsp:cNvSpPr/>
      </dsp:nvSpPr>
      <dsp:spPr>
        <a:xfrm>
          <a:off x="1003342" y="-87786"/>
          <a:ext cx="3730127" cy="41677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Font typeface="Wingdings" panose="05000000000000000000" pitchFamily="2" charset="2"/>
            <a:buNone/>
          </a:pPr>
          <a:r>
            <a:rPr lang="it-IT" altLang="it-IT" sz="2500" b="1" u="sng" kern="1200" dirty="0">
              <a:solidFill>
                <a:schemeClr val="bg1"/>
              </a:solidFill>
              <a:latin typeface="Abadi" panose="020B0604020104020204" pitchFamily="34" charset="0"/>
            </a:rPr>
            <a:t>Sottolineatura</a:t>
          </a:r>
          <a:br>
            <a:rPr lang="it-IT" altLang="it-IT" sz="2500" b="1" kern="1200" dirty="0">
              <a:solidFill>
                <a:schemeClr val="bg1"/>
              </a:solidFill>
              <a:latin typeface="Abadi" panose="020B0604020104020204" pitchFamily="34" charset="0"/>
            </a:rPr>
          </a:br>
          <a:r>
            <a:rPr lang="it-IT" altLang="it-IT" sz="2500" b="0" kern="1200" dirty="0">
              <a:solidFill>
                <a:schemeClr val="bg1"/>
              </a:solidFill>
              <a:latin typeface="Abadi" panose="020B0604020104020204" pitchFamily="34" charset="0"/>
            </a:rPr>
            <a:t>Selezione delle parti ritenute più importanti, </a:t>
          </a:r>
          <a:r>
            <a:rPr lang="it-IT" altLang="it-IT" sz="2500" b="0" u="sng" kern="1200" dirty="0">
              <a:solidFill>
                <a:schemeClr val="bg1"/>
              </a:solidFill>
              <a:latin typeface="Abadi" panose="020B0604020104020204" pitchFamily="34" charset="0"/>
            </a:rPr>
            <a:t>la sua efficacia dipende dalla comprensione.</a:t>
          </a:r>
        </a:p>
        <a:p>
          <a:pPr marL="0" lvl="0" indent="0" algn="l" defTabSz="1111250">
            <a:lnSpc>
              <a:spcPct val="90000"/>
            </a:lnSpc>
            <a:spcBef>
              <a:spcPct val="0"/>
            </a:spcBef>
            <a:spcAft>
              <a:spcPct val="35000"/>
            </a:spcAft>
            <a:buFont typeface="Wingdings" panose="05000000000000000000" pitchFamily="2" charset="2"/>
            <a:buNone/>
          </a:pPr>
          <a:endParaRPr lang="it-IT" sz="2500" kern="1200" dirty="0">
            <a:solidFill>
              <a:schemeClr val="bg1"/>
            </a:solidFill>
            <a:latin typeface="Abadi" panose="020B0604020104020204" pitchFamily="34" charset="0"/>
          </a:endParaRPr>
        </a:p>
        <a:p>
          <a:pPr marL="0" lvl="0" indent="0" algn="l" defTabSz="1111250">
            <a:lnSpc>
              <a:spcPct val="90000"/>
            </a:lnSpc>
            <a:spcBef>
              <a:spcPct val="0"/>
            </a:spcBef>
            <a:spcAft>
              <a:spcPct val="35000"/>
            </a:spcAft>
            <a:buNone/>
          </a:pPr>
          <a:r>
            <a:rPr lang="it-IT" altLang="it-IT" sz="2500" u="sng" kern="1200" dirty="0">
              <a:solidFill>
                <a:schemeClr val="bg1"/>
              </a:solidFill>
              <a:latin typeface="Abadi" panose="020B0604020104020204" pitchFamily="34" charset="0"/>
              <a:cs typeface="Times New Roman" panose="02020603050405020304" pitchFamily="18" charset="0"/>
            </a:rPr>
            <a:t>R</a:t>
          </a:r>
          <a:r>
            <a:rPr lang="it-IT" altLang="it-IT" sz="2500" b="1" u="sng" kern="1200" dirty="0">
              <a:solidFill>
                <a:schemeClr val="bg1"/>
              </a:solidFill>
              <a:latin typeface="Abadi" panose="020B0604020104020204" pitchFamily="34" charset="0"/>
              <a:cs typeface="Times New Roman" panose="02020603050405020304" pitchFamily="18" charset="0"/>
            </a:rPr>
            <a:t>ipetizione meccanica</a:t>
          </a:r>
          <a:r>
            <a:rPr lang="it-IT" altLang="it-IT" sz="2500" u="sng" kern="1200" dirty="0">
              <a:solidFill>
                <a:schemeClr val="bg1"/>
              </a:solidFill>
              <a:latin typeface="Abadi" panose="020B0604020104020204" pitchFamily="34" charset="0"/>
              <a:cs typeface="Times New Roman" panose="02020603050405020304" pitchFamily="18" charset="0"/>
            </a:rPr>
            <a:t> </a:t>
          </a:r>
          <a:br>
            <a:rPr lang="it-IT" altLang="it-IT" sz="2500" kern="1200" dirty="0">
              <a:solidFill>
                <a:schemeClr val="bg1"/>
              </a:solidFill>
              <a:latin typeface="Abadi" panose="020B0604020104020204" pitchFamily="34" charset="0"/>
              <a:cs typeface="Times New Roman" panose="02020603050405020304" pitchFamily="18" charset="0"/>
            </a:rPr>
          </a:br>
          <a:r>
            <a:rPr lang="it-IT" altLang="it-IT" sz="2500" kern="1200" dirty="0">
              <a:solidFill>
                <a:schemeClr val="bg1"/>
              </a:solidFill>
              <a:latin typeface="Abadi" panose="020B0604020104020204" pitchFamily="34" charset="0"/>
              <a:cs typeface="Times New Roman" panose="02020603050405020304" pitchFamily="18" charset="0"/>
            </a:rPr>
            <a:t>Ripetersi più volte quanto si vuole memorizzare a livello </a:t>
          </a:r>
          <a:r>
            <a:rPr lang="it-IT" altLang="it-IT" sz="2500" kern="1200" dirty="0" err="1">
              <a:solidFill>
                <a:schemeClr val="bg1"/>
              </a:solidFill>
              <a:latin typeface="Abadi" panose="020B0604020104020204" pitchFamily="34" charset="0"/>
              <a:cs typeface="Times New Roman" panose="02020603050405020304" pitchFamily="18" charset="0"/>
            </a:rPr>
            <a:t>subvocalico</a:t>
          </a:r>
          <a:r>
            <a:rPr lang="it-IT" altLang="it-IT" sz="2500" kern="1200" dirty="0">
              <a:solidFill>
                <a:schemeClr val="bg1"/>
              </a:solidFill>
              <a:latin typeface="Abadi" panose="020B0604020104020204" pitchFamily="34" charset="0"/>
              <a:cs typeface="Times New Roman" panose="02020603050405020304" pitchFamily="18" charset="0"/>
            </a:rPr>
            <a:t> o vocalico. </a:t>
          </a:r>
        </a:p>
      </dsp:txBody>
      <dsp:txXfrm>
        <a:off x="1003342" y="-87786"/>
        <a:ext cx="3730127" cy="4167750"/>
      </dsp:txXfrm>
    </dsp:sp>
    <dsp:sp modelId="{FE5475B4-5050-4DDC-BB5F-4D8B4B0A9191}">
      <dsp:nvSpPr>
        <dsp:cNvPr id="0" name=""/>
        <dsp:cNvSpPr/>
      </dsp:nvSpPr>
      <dsp:spPr>
        <a:xfrm>
          <a:off x="5184089" y="-87786"/>
          <a:ext cx="5006883" cy="4195123"/>
        </a:xfrm>
        <a:prstGeom prst="roundRect">
          <a:avLst>
            <a:gd name="adj" fmla="val 5000"/>
          </a:avLst>
        </a:prstGeom>
        <a:solidFill>
          <a:srgbClr val="A4CDE4"/>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it-IT" altLang="it-IT" sz="2800" b="1" kern="1200" dirty="0">
              <a:latin typeface="Abadi" panose="020B0604020104020204" pitchFamily="34" charset="0"/>
              <a:cs typeface="Times New Roman" panose="02020603050405020304" pitchFamily="18" charset="0"/>
            </a:rPr>
            <a:t>LIVELLO SUPERIORE</a:t>
          </a:r>
        </a:p>
      </dsp:txBody>
      <dsp:txXfrm rot="16200000">
        <a:off x="3964777" y="1131525"/>
        <a:ext cx="3440001" cy="1001376"/>
      </dsp:txXfrm>
    </dsp:sp>
    <dsp:sp modelId="{57AC0C42-B625-4726-A253-3CDAE58F08B6}">
      <dsp:nvSpPr>
        <dsp:cNvPr id="0" name=""/>
        <dsp:cNvSpPr/>
      </dsp:nvSpPr>
      <dsp:spPr>
        <a:xfrm rot="5400000">
          <a:off x="4913862" y="2981417"/>
          <a:ext cx="590523" cy="751032"/>
        </a:xfrm>
        <a:prstGeom prst="flowChartExtract">
          <a:avLst/>
        </a:prstGeom>
        <a:solidFill>
          <a:schemeClr val="lt1">
            <a:hueOff val="0"/>
            <a:satOff val="0"/>
            <a:lumOff val="0"/>
            <a:alphaOff val="0"/>
          </a:schemeClr>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sp>
    <dsp:sp modelId="{BBCB249E-5586-4B43-803B-ACAD154ED919}">
      <dsp:nvSpPr>
        <dsp:cNvPr id="0" name=""/>
        <dsp:cNvSpPr/>
      </dsp:nvSpPr>
      <dsp:spPr>
        <a:xfrm>
          <a:off x="6185466" y="-87786"/>
          <a:ext cx="3730127" cy="41951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it-IT" altLang="it-IT" sz="2200" b="1" u="sng" kern="1200" dirty="0">
              <a:latin typeface="Abadi" panose="020B0604020104020204" pitchFamily="34" charset="0"/>
              <a:cs typeface="Times New Roman" panose="02020603050405020304" pitchFamily="18" charset="0"/>
            </a:rPr>
            <a:t>Ripetizione integrativa</a:t>
          </a:r>
          <a:r>
            <a:rPr lang="it-IT" altLang="it-IT" sz="2200" u="sng" kern="1200" dirty="0">
              <a:latin typeface="Abadi" panose="020B0604020104020204" pitchFamily="34" charset="0"/>
              <a:cs typeface="Times New Roman" panose="02020603050405020304" pitchFamily="18" charset="0"/>
            </a:rPr>
            <a:t> </a:t>
          </a:r>
          <a:br>
            <a:rPr lang="it-IT" altLang="it-IT" sz="2200" kern="1200" dirty="0">
              <a:latin typeface="Abadi" panose="020B0604020104020204" pitchFamily="34" charset="0"/>
              <a:cs typeface="Times New Roman" panose="02020603050405020304" pitchFamily="18" charset="0"/>
            </a:rPr>
          </a:br>
          <a:r>
            <a:rPr lang="it-IT" altLang="it-IT" sz="2200" kern="1200" dirty="0">
              <a:latin typeface="Abadi" panose="020B0604020104020204" pitchFamily="34" charset="0"/>
              <a:cs typeface="Times New Roman" panose="02020603050405020304" pitchFamily="18" charset="0"/>
            </a:rPr>
            <a:t>Ripetere il materiale collegandolo alle informazioni che già possediamo. </a:t>
          </a:r>
        </a:p>
        <a:p>
          <a:pPr marL="0" lvl="0" indent="0" algn="l" defTabSz="977900">
            <a:lnSpc>
              <a:spcPct val="90000"/>
            </a:lnSpc>
            <a:spcBef>
              <a:spcPct val="0"/>
            </a:spcBef>
            <a:spcAft>
              <a:spcPct val="35000"/>
            </a:spcAft>
            <a:buNone/>
          </a:pPr>
          <a:endParaRPr lang="it-IT" altLang="it-IT" sz="2200" kern="1200" dirty="0">
            <a:latin typeface="Abadi" panose="020B0604020104020204" pitchFamily="34" charset="0"/>
            <a:cs typeface="Times New Roman" panose="02020603050405020304" pitchFamily="18" charset="0"/>
          </a:endParaRPr>
        </a:p>
        <a:p>
          <a:pPr marL="0" lvl="0" indent="0" algn="l" defTabSz="977900">
            <a:lnSpc>
              <a:spcPct val="90000"/>
            </a:lnSpc>
            <a:spcBef>
              <a:spcPct val="0"/>
            </a:spcBef>
            <a:spcAft>
              <a:spcPct val="35000"/>
            </a:spcAft>
            <a:buNone/>
          </a:pPr>
          <a:r>
            <a:rPr lang="it-IT" altLang="it-IT" sz="2200" b="1" u="sng" kern="1200" dirty="0">
              <a:latin typeface="Abadi" panose="020B0604020104020204" pitchFamily="34" charset="0"/>
              <a:cs typeface="Times New Roman" panose="02020603050405020304" pitchFamily="18" charset="0"/>
            </a:rPr>
            <a:t>Associazione</a:t>
          </a:r>
          <a:r>
            <a:rPr lang="it-IT" altLang="it-IT" sz="2200" u="sng" kern="1200" dirty="0">
              <a:latin typeface="Abadi" panose="020B0604020104020204" pitchFamily="34" charset="0"/>
              <a:cs typeface="Times New Roman" panose="02020603050405020304" pitchFamily="18" charset="0"/>
            </a:rPr>
            <a:t> </a:t>
          </a:r>
          <a:br>
            <a:rPr lang="it-IT" altLang="it-IT" sz="2200" kern="1200" dirty="0">
              <a:latin typeface="Abadi" panose="020B0604020104020204" pitchFamily="34" charset="0"/>
              <a:cs typeface="Times New Roman" panose="02020603050405020304" pitchFamily="18" charset="0"/>
            </a:rPr>
          </a:br>
          <a:r>
            <a:rPr lang="it-IT" altLang="it-IT" sz="2200" kern="1200" dirty="0">
              <a:latin typeface="Abadi" panose="020B0604020104020204" pitchFamily="34" charset="0"/>
              <a:cs typeface="Times New Roman" panose="02020603050405020304" pitchFamily="18" charset="0"/>
            </a:rPr>
            <a:t>Collegare le nuove informazioni da ricordare con qualcosa di familiare, come ad esempio un numero di telefono nuovo con i nostri anni o il numero civico, e così via.</a:t>
          </a:r>
        </a:p>
      </dsp:txBody>
      <dsp:txXfrm>
        <a:off x="6185466" y="-87786"/>
        <a:ext cx="3730127" cy="419512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1D34F-E29C-4C96-8BE0-1291C071430B}">
      <dsp:nvSpPr>
        <dsp:cNvPr id="0" name=""/>
        <dsp:cNvSpPr/>
      </dsp:nvSpPr>
      <dsp:spPr>
        <a:xfrm>
          <a:off x="0" y="0"/>
          <a:ext cx="10705177" cy="2612166"/>
        </a:xfrm>
        <a:prstGeom prst="roundRect">
          <a:avLst>
            <a:gd name="adj" fmla="val 10000"/>
          </a:avLst>
        </a:prstGeom>
        <a:solidFill>
          <a:schemeClr val="lt1">
            <a:hueOff val="0"/>
            <a:satOff val="0"/>
            <a:lumOff val="0"/>
            <a:alphaOff val="0"/>
          </a:schemeClr>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Font typeface="Wingdings" panose="05000000000000000000" pitchFamily="2" charset="2"/>
            <a:buNone/>
          </a:pPr>
          <a:r>
            <a:rPr lang="it-IT" altLang="it-IT" sz="2000" kern="1200" dirty="0">
              <a:latin typeface="Abadi" panose="020B0604020104020204" pitchFamily="34" charset="0"/>
              <a:cs typeface="Times New Roman" panose="02020603050405020304" pitchFamily="18" charset="0"/>
            </a:rPr>
            <a:t>La </a:t>
          </a:r>
          <a:r>
            <a:rPr lang="it-IT" altLang="it-IT" sz="2000" b="1" kern="1200" dirty="0">
              <a:latin typeface="Abadi" panose="020B0604020104020204" pitchFamily="34" charset="0"/>
              <a:cs typeface="Times New Roman" panose="02020603050405020304" pitchFamily="18" charset="0"/>
            </a:rPr>
            <a:t>mediazione: </a:t>
          </a:r>
          <a:r>
            <a:rPr lang="it-IT" altLang="it-IT" sz="2000" kern="1200" dirty="0">
              <a:latin typeface="Abadi" panose="020B0604020104020204" pitchFamily="34" charset="0"/>
              <a:cs typeface="Times New Roman" panose="02020603050405020304" pitchFamily="18" charset="0"/>
            </a:rPr>
            <a:t>trasformazione di qualcosa di difficile da ricordare in qualcosa di più facile attraverso la formazione di un legame (mediatore). </a:t>
          </a:r>
          <a:endParaRPr lang="it-IT" sz="2000" kern="1200" dirty="0"/>
        </a:p>
        <a:p>
          <a:pPr marL="228600" lvl="1" indent="-228600" algn="just" defTabSz="889000">
            <a:lnSpc>
              <a:spcPct val="90000"/>
            </a:lnSpc>
            <a:spcBef>
              <a:spcPct val="0"/>
            </a:spcBef>
            <a:spcAft>
              <a:spcPct val="15000"/>
            </a:spcAft>
            <a:buChar char="•"/>
          </a:pPr>
          <a:r>
            <a:rPr lang="it-IT" altLang="it-IT" sz="2000" kern="1200" dirty="0">
              <a:latin typeface="Abadi" panose="020B0604020104020204" pitchFamily="34" charset="0"/>
              <a:cs typeface="Times New Roman" panose="02020603050405020304" pitchFamily="18" charset="0"/>
            </a:rPr>
            <a:t>Es: nell’apprendimento del vocabolario di una lingua straniera. </a:t>
          </a:r>
        </a:p>
        <a:p>
          <a:pPr marL="457200" lvl="2" indent="-228600" algn="just" defTabSz="889000">
            <a:lnSpc>
              <a:spcPct val="90000"/>
            </a:lnSpc>
            <a:spcBef>
              <a:spcPct val="0"/>
            </a:spcBef>
            <a:spcAft>
              <a:spcPct val="15000"/>
            </a:spcAft>
            <a:buChar char="•"/>
          </a:pPr>
          <a:r>
            <a:rPr lang="it-IT" altLang="it-IT" sz="2000" kern="1200" dirty="0">
              <a:latin typeface="Abadi" panose="020B0604020104020204" pitchFamily="34" charset="0"/>
              <a:cs typeface="Times New Roman" panose="02020603050405020304" pitchFamily="18" charset="0"/>
            </a:rPr>
            <a:t>Per imparare la parola inglese </a:t>
          </a:r>
          <a:r>
            <a:rPr lang="it-IT" altLang="it-IT" sz="2000" kern="1200" dirty="0" err="1">
              <a:latin typeface="Abadi" panose="020B0604020104020204" pitchFamily="34" charset="0"/>
              <a:cs typeface="Times New Roman" panose="02020603050405020304" pitchFamily="18" charset="0"/>
            </a:rPr>
            <a:t>floor</a:t>
          </a:r>
          <a:r>
            <a:rPr lang="it-IT" altLang="it-IT" sz="2000" kern="1200" dirty="0">
              <a:latin typeface="Abadi" panose="020B0604020104020204" pitchFamily="34" charset="0"/>
              <a:cs typeface="Times New Roman" panose="02020603050405020304" pitchFamily="18" charset="0"/>
            </a:rPr>
            <a:t> si può trasformarla in fiore e quindi cercare una connessione tra i due termini attraverso una frase (“pavimento di fiori”) o un’immagine mentale. </a:t>
          </a:r>
        </a:p>
        <a:p>
          <a:pPr marL="228600" lvl="1" indent="-228600" algn="just" defTabSz="889000">
            <a:lnSpc>
              <a:spcPct val="90000"/>
            </a:lnSpc>
            <a:spcBef>
              <a:spcPct val="0"/>
            </a:spcBef>
            <a:spcAft>
              <a:spcPct val="15000"/>
            </a:spcAft>
            <a:buChar char="•"/>
          </a:pPr>
          <a:r>
            <a:rPr lang="it-IT" altLang="it-IT" sz="2000" kern="1200" dirty="0">
              <a:latin typeface="Abadi" panose="020B0604020104020204" pitchFamily="34" charset="0"/>
              <a:cs typeface="Times New Roman" panose="02020603050405020304" pitchFamily="18" charset="0"/>
            </a:rPr>
            <a:t>Il mediatore consigliato nella tecnica della parola chiave è di tipo immaginativo, ma può essere anche verbale.</a:t>
          </a:r>
        </a:p>
      </dsp:txBody>
      <dsp:txXfrm>
        <a:off x="2299837" y="0"/>
        <a:ext cx="8405340" cy="2612166"/>
      </dsp:txXfrm>
    </dsp:sp>
    <dsp:sp modelId="{E18F2D22-7BE0-4460-B522-85EC3C1CAEB6}">
      <dsp:nvSpPr>
        <dsp:cNvPr id="0" name=""/>
        <dsp:cNvSpPr/>
      </dsp:nvSpPr>
      <dsp:spPr>
        <a:xfrm>
          <a:off x="295731" y="670875"/>
          <a:ext cx="1427107" cy="1270416"/>
        </a:xfrm>
        <a:prstGeom prst="roundRect">
          <a:avLst>
            <a:gd name="adj" fmla="val 10000"/>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t="-17000" b="-17000"/>
          </a:stretch>
        </a:blip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sp>
    <dsp:sp modelId="{01A1C558-4CCD-4A50-ADB5-4F49884F4850}">
      <dsp:nvSpPr>
        <dsp:cNvPr id="0" name=""/>
        <dsp:cNvSpPr/>
      </dsp:nvSpPr>
      <dsp:spPr>
        <a:xfrm>
          <a:off x="0" y="2648103"/>
          <a:ext cx="10705177" cy="2119578"/>
        </a:xfrm>
        <a:prstGeom prst="roundRect">
          <a:avLst>
            <a:gd name="adj" fmla="val 10000"/>
          </a:avLst>
        </a:prstGeom>
        <a:solidFill>
          <a:schemeClr val="lt1">
            <a:hueOff val="0"/>
            <a:satOff val="0"/>
            <a:lumOff val="0"/>
            <a:alphaOff val="0"/>
          </a:schemeClr>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it-IT" altLang="it-IT" sz="2000" kern="1200" dirty="0">
              <a:latin typeface="Abadi" panose="020B0604020104020204" pitchFamily="34" charset="0"/>
              <a:cs typeface="Times New Roman" panose="02020603050405020304" pitchFamily="18" charset="0"/>
            </a:rPr>
            <a:t>Il </a:t>
          </a:r>
          <a:r>
            <a:rPr lang="it-IT" altLang="it-IT" sz="2000" b="1" kern="1200" dirty="0">
              <a:latin typeface="Abadi" panose="020B0604020104020204" pitchFamily="34" charset="0"/>
              <a:cs typeface="Times New Roman" panose="02020603050405020304" pitchFamily="18" charset="0"/>
            </a:rPr>
            <a:t>raggruppamento</a:t>
          </a:r>
          <a:r>
            <a:rPr lang="it-IT" altLang="it-IT" sz="2000" kern="1200" dirty="0">
              <a:latin typeface="Abadi" panose="020B0604020104020204" pitchFamily="34" charset="0"/>
              <a:cs typeface="Times New Roman" panose="02020603050405020304" pitchFamily="18" charset="0"/>
            </a:rPr>
            <a:t> permette di formare quei </a:t>
          </a:r>
          <a:r>
            <a:rPr lang="it-IT" altLang="it-IT" sz="2000" b="1" kern="1200" dirty="0" err="1">
              <a:latin typeface="Abadi" panose="020B0604020104020204" pitchFamily="34" charset="0"/>
              <a:cs typeface="Times New Roman" panose="02020603050405020304" pitchFamily="18" charset="0"/>
            </a:rPr>
            <a:t>chunk</a:t>
          </a:r>
          <a:r>
            <a:rPr lang="it-IT" altLang="it-IT" sz="2000" b="1" kern="1200" dirty="0">
              <a:latin typeface="Abadi" panose="020B0604020104020204" pitchFamily="34" charset="0"/>
              <a:cs typeface="Times New Roman" panose="02020603050405020304" pitchFamily="18" charset="0"/>
            </a:rPr>
            <a:t> </a:t>
          </a:r>
          <a:r>
            <a:rPr lang="it-IT" altLang="it-IT" sz="2000" kern="1200" dirty="0">
              <a:latin typeface="Abadi" panose="020B0604020104020204" pitchFamily="34" charset="0"/>
              <a:cs typeface="Times New Roman" panose="02020603050405020304" pitchFamily="18" charset="0"/>
            </a:rPr>
            <a:t>o unità di informazioni che consentono di conservare un maggior numero di informazioni nella memoria.</a:t>
          </a:r>
        </a:p>
        <a:p>
          <a:pPr marL="228600" lvl="1" indent="-228600" algn="just" defTabSz="889000">
            <a:lnSpc>
              <a:spcPct val="90000"/>
            </a:lnSpc>
            <a:spcBef>
              <a:spcPct val="0"/>
            </a:spcBef>
            <a:spcAft>
              <a:spcPct val="15000"/>
            </a:spcAft>
            <a:buChar char="•"/>
          </a:pPr>
          <a:r>
            <a:rPr lang="it-IT" altLang="it-IT" sz="2000" kern="1200" dirty="0">
              <a:latin typeface="Abadi" panose="020B0604020104020204" pitchFamily="34" charset="0"/>
              <a:cs typeface="Times New Roman" panose="02020603050405020304" pitchFamily="18" charset="0"/>
            </a:rPr>
            <a:t>Es: 358649574132</a:t>
          </a:r>
        </a:p>
        <a:p>
          <a:pPr marL="457200" lvl="2" indent="-228600" algn="just" defTabSz="889000">
            <a:lnSpc>
              <a:spcPct val="90000"/>
            </a:lnSpc>
            <a:spcBef>
              <a:spcPct val="0"/>
            </a:spcBef>
            <a:spcAft>
              <a:spcPct val="15000"/>
            </a:spcAft>
            <a:buChar char="•"/>
          </a:pPr>
          <a:r>
            <a:rPr lang="it-IT" altLang="it-IT" sz="2000" kern="1200" dirty="0">
              <a:latin typeface="Abadi" panose="020B0604020104020204" pitchFamily="34" charset="0"/>
              <a:cs typeface="Times New Roman" panose="02020603050405020304" pitchFamily="18" charset="0"/>
            </a:rPr>
            <a:t>35  86  49  57  41  32</a:t>
          </a:r>
        </a:p>
        <a:p>
          <a:pPr marL="457200" lvl="2" indent="-228600" algn="just" defTabSz="889000">
            <a:lnSpc>
              <a:spcPct val="90000"/>
            </a:lnSpc>
            <a:spcBef>
              <a:spcPct val="0"/>
            </a:spcBef>
            <a:spcAft>
              <a:spcPct val="15000"/>
            </a:spcAft>
            <a:buChar char="•"/>
          </a:pPr>
          <a:r>
            <a:rPr lang="it-IT" altLang="it-IT" sz="2000" kern="1200" dirty="0">
              <a:latin typeface="Abadi" panose="020B0604020104020204" pitchFamily="34" charset="0"/>
              <a:cs typeface="Times New Roman" panose="02020603050405020304" pitchFamily="18" charset="0"/>
            </a:rPr>
            <a:t>358    649  574  132</a:t>
          </a:r>
        </a:p>
      </dsp:txBody>
      <dsp:txXfrm>
        <a:off x="2299837" y="2648103"/>
        <a:ext cx="8405340" cy="2119578"/>
      </dsp:txXfrm>
    </dsp:sp>
    <dsp:sp modelId="{34196E61-F461-4896-B77B-0B682829DAA3}">
      <dsp:nvSpPr>
        <dsp:cNvPr id="0" name=""/>
        <dsp:cNvSpPr/>
      </dsp:nvSpPr>
      <dsp:spPr>
        <a:xfrm>
          <a:off x="283752" y="3139016"/>
          <a:ext cx="1508445" cy="1270416"/>
        </a:xfrm>
        <a:prstGeom prst="roundRect">
          <a:avLst>
            <a:gd name="adj" fmla="val 10000"/>
          </a:avLst>
        </a:prstGeom>
        <a:blipFill>
          <a:blip xmlns:r="http://schemas.openxmlformats.org/officeDocument/2006/relationships"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t="-17000" b="-17000"/>
          </a:stretch>
        </a:blip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86630-5881-4D1C-9BC6-25DBD497B71A}">
      <dsp:nvSpPr>
        <dsp:cNvPr id="0" name=""/>
        <dsp:cNvSpPr/>
      </dsp:nvSpPr>
      <dsp:spPr>
        <a:xfrm>
          <a:off x="0" y="0"/>
          <a:ext cx="4420334" cy="4420334"/>
        </a:xfrm>
        <a:prstGeom prst="pie">
          <a:avLst>
            <a:gd name="adj1" fmla="val 5400000"/>
            <a:gd name="adj2" fmla="val 16200000"/>
          </a:avLst>
        </a:prstGeom>
        <a:solidFill>
          <a:srgbClr val="A4CDE4"/>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894DD0-156D-4383-B95A-E9035BD5083C}">
      <dsp:nvSpPr>
        <dsp:cNvPr id="0" name=""/>
        <dsp:cNvSpPr/>
      </dsp:nvSpPr>
      <dsp:spPr>
        <a:xfrm>
          <a:off x="2210167" y="0"/>
          <a:ext cx="8269074" cy="4420334"/>
        </a:xfrm>
        <a:prstGeom prst="rect">
          <a:avLst/>
        </a:prstGeom>
        <a:solidFill>
          <a:srgbClr val="A4CDE4"/>
        </a:solidFill>
        <a:ln w="12700" cap="flat" cmpd="sng" algn="ctr">
          <a:solidFill>
            <a:srgbClr val="46637D"/>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latin typeface="Abadi" panose="020B0604020104020204" pitchFamily="34" charset="0"/>
            </a:rPr>
            <a:t>L’insieme dei processi attraverso i quali lo studente, interagendo con un contesto di istruzione, raggiunge un livello di competenza. </a:t>
          </a:r>
        </a:p>
      </dsp:txBody>
      <dsp:txXfrm>
        <a:off x="2210167" y="0"/>
        <a:ext cx="4134537" cy="2099658"/>
      </dsp:txXfrm>
    </dsp:sp>
    <dsp:sp modelId="{38D02475-05D1-4DDD-8FC9-4DA0C4CD741D}">
      <dsp:nvSpPr>
        <dsp:cNvPr id="0" name=""/>
        <dsp:cNvSpPr/>
      </dsp:nvSpPr>
      <dsp:spPr>
        <a:xfrm>
          <a:off x="1160337" y="2099658"/>
          <a:ext cx="2099658" cy="2099658"/>
        </a:xfrm>
        <a:prstGeom prst="pie">
          <a:avLst>
            <a:gd name="adj1" fmla="val 5400000"/>
            <a:gd name="adj2" fmla="val 16200000"/>
          </a:avLst>
        </a:prstGeom>
        <a:solidFill>
          <a:schemeClr val="bg1"/>
        </a:solidFill>
        <a:ln w="12700" cap="flat" cmpd="sng" algn="ctr">
          <a:solidFill>
            <a:srgbClr val="46637D"/>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ADF3CC95-A45C-4606-819A-9C8DE6B95629}">
      <dsp:nvSpPr>
        <dsp:cNvPr id="0" name=""/>
        <dsp:cNvSpPr/>
      </dsp:nvSpPr>
      <dsp:spPr>
        <a:xfrm>
          <a:off x="2210167" y="2099658"/>
          <a:ext cx="8269074" cy="2099658"/>
        </a:xfrm>
        <a:prstGeom prst="rect">
          <a:avLst/>
        </a:prstGeom>
        <a:solidFill>
          <a:schemeClr val="lt1"/>
        </a:solidFill>
        <a:ln w="12700" cap="flat" cmpd="sng" algn="ctr">
          <a:solidFill>
            <a:srgbClr val="46637D"/>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latin typeface="Abadi" panose="020B0604020104020204" pitchFamily="34" charset="0"/>
            </a:rPr>
            <a:t>Consiste nel connettere l’informazione nuova con quella già presente in M.L.T., organizzata in schemi, attraverso:</a:t>
          </a:r>
        </a:p>
      </dsp:txBody>
      <dsp:txXfrm>
        <a:off x="2210167" y="2099658"/>
        <a:ext cx="4134537" cy="2099658"/>
      </dsp:txXfrm>
    </dsp:sp>
    <dsp:sp modelId="{F7E588AD-1FD7-4D86-89DF-47FF55AFB5F1}">
      <dsp:nvSpPr>
        <dsp:cNvPr id="0" name=""/>
        <dsp:cNvSpPr/>
      </dsp:nvSpPr>
      <dsp:spPr>
        <a:xfrm>
          <a:off x="6344704" y="2089328"/>
          <a:ext cx="4134537" cy="20996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just" defTabSz="1066800">
            <a:lnSpc>
              <a:spcPct val="90000"/>
            </a:lnSpc>
            <a:spcBef>
              <a:spcPct val="0"/>
            </a:spcBef>
            <a:spcAft>
              <a:spcPct val="15000"/>
            </a:spcAft>
            <a:buChar char="•"/>
          </a:pPr>
          <a:endParaRPr lang="it-IT" sz="2400" kern="1200" dirty="0">
            <a:latin typeface="Abadi" panose="020B0604020104020204" pitchFamily="34" charset="0"/>
          </a:endParaRPr>
        </a:p>
        <a:p>
          <a:pPr marL="228600" lvl="1" indent="-228600" algn="just" defTabSz="1066800">
            <a:lnSpc>
              <a:spcPct val="90000"/>
            </a:lnSpc>
            <a:spcBef>
              <a:spcPct val="0"/>
            </a:spcBef>
            <a:spcAft>
              <a:spcPct val="15000"/>
            </a:spcAft>
            <a:buChar char="•"/>
          </a:pPr>
          <a:r>
            <a:rPr lang="it-IT" sz="2400" b="1" kern="1200" dirty="0">
              <a:latin typeface="Abadi" panose="020B0604020104020204" pitchFamily="34" charset="0"/>
            </a:rPr>
            <a:t>Accrescimento</a:t>
          </a:r>
        </a:p>
        <a:p>
          <a:pPr marL="228600" lvl="1" indent="-228600" algn="just" defTabSz="1066800">
            <a:lnSpc>
              <a:spcPct val="90000"/>
            </a:lnSpc>
            <a:spcBef>
              <a:spcPct val="0"/>
            </a:spcBef>
            <a:spcAft>
              <a:spcPct val="15000"/>
            </a:spcAft>
            <a:buChar char="•"/>
          </a:pPr>
          <a:r>
            <a:rPr lang="it-IT" sz="2400" b="1" kern="1200" dirty="0">
              <a:latin typeface="Abadi" panose="020B0604020104020204" pitchFamily="34" charset="0"/>
            </a:rPr>
            <a:t>Sintonizzazione</a:t>
          </a:r>
        </a:p>
        <a:p>
          <a:pPr marL="228600" lvl="1" indent="-228600" algn="just" defTabSz="1066800">
            <a:lnSpc>
              <a:spcPct val="90000"/>
            </a:lnSpc>
            <a:spcBef>
              <a:spcPct val="0"/>
            </a:spcBef>
            <a:spcAft>
              <a:spcPct val="15000"/>
            </a:spcAft>
            <a:buChar char="•"/>
          </a:pPr>
          <a:r>
            <a:rPr lang="it-IT" sz="2400" b="1" kern="1200" dirty="0">
              <a:latin typeface="Abadi" panose="020B0604020104020204" pitchFamily="34" charset="0"/>
            </a:rPr>
            <a:t>Ristrutturazione</a:t>
          </a:r>
        </a:p>
      </dsp:txBody>
      <dsp:txXfrm>
        <a:off x="6344704" y="2089328"/>
        <a:ext cx="4134537" cy="20996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1913A-650B-4C1A-B5DF-797BA237A002}">
      <dsp:nvSpPr>
        <dsp:cNvPr id="0" name=""/>
        <dsp:cNvSpPr/>
      </dsp:nvSpPr>
      <dsp:spPr>
        <a:xfrm>
          <a:off x="0" y="167809"/>
          <a:ext cx="11120284" cy="1102500"/>
        </a:xfrm>
        <a:prstGeom prst="rect">
          <a:avLst/>
        </a:prstGeom>
        <a:solidFill>
          <a:schemeClr val="lt1">
            <a:alpha val="90000"/>
            <a:hueOff val="0"/>
            <a:satOff val="0"/>
            <a:lumOff val="0"/>
            <a:alphaOff val="0"/>
          </a:schemeClr>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058" tIns="208280" rIns="863058" bIns="135128" numCol="1" spcCol="1270" anchor="t" anchorCtr="0">
          <a:noAutofit/>
        </a:bodyPr>
        <a:lstStyle/>
        <a:p>
          <a:pPr marL="171450" lvl="1" indent="-171450" algn="l" defTabSz="844550">
            <a:lnSpc>
              <a:spcPct val="90000"/>
            </a:lnSpc>
            <a:spcBef>
              <a:spcPct val="0"/>
            </a:spcBef>
            <a:spcAft>
              <a:spcPct val="15000"/>
            </a:spcAft>
            <a:buChar char="•"/>
          </a:pPr>
          <a:r>
            <a:rPr lang="it-IT" altLang="it-IT" sz="1900" kern="1200" dirty="0">
              <a:latin typeface="Abadi" panose="020B0604020104020204"/>
            </a:rPr>
            <a:t>Tra le più note possiamo citare “Trenta giorni a novembre…” che ci aiuta a ricordare il numero dei giorni dei mesi. Il recupero dell’informazione è facilitato dai suggerimenti derivanti dalle parole che rimano fra loro.</a:t>
          </a:r>
          <a:endParaRPr lang="it-IT" sz="1900" kern="1200" dirty="0">
            <a:latin typeface="Abadi" panose="020B0604020104020204"/>
          </a:endParaRPr>
        </a:p>
      </dsp:txBody>
      <dsp:txXfrm>
        <a:off x="0" y="167809"/>
        <a:ext cx="11120284" cy="1102500"/>
      </dsp:txXfrm>
    </dsp:sp>
    <dsp:sp modelId="{541E13DA-A55E-4FEB-9FF1-D1A322FC75E1}">
      <dsp:nvSpPr>
        <dsp:cNvPr id="0" name=""/>
        <dsp:cNvSpPr/>
      </dsp:nvSpPr>
      <dsp:spPr>
        <a:xfrm>
          <a:off x="556014" y="20209"/>
          <a:ext cx="7784198" cy="295200"/>
        </a:xfrm>
        <a:prstGeom prst="roundRect">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224" tIns="0" rIns="294224" bIns="0" numCol="1" spcCol="1270" anchor="ctr" anchorCtr="0">
          <a:noAutofit/>
        </a:bodyPr>
        <a:lstStyle/>
        <a:p>
          <a:pPr marL="0" lvl="0" indent="0" algn="l" defTabSz="844550">
            <a:lnSpc>
              <a:spcPct val="90000"/>
            </a:lnSpc>
            <a:spcBef>
              <a:spcPct val="0"/>
            </a:spcBef>
            <a:spcAft>
              <a:spcPct val="35000"/>
            </a:spcAft>
            <a:buNone/>
          </a:pPr>
          <a:r>
            <a:rPr lang="it-IT" altLang="it-IT" sz="1900" kern="1200" dirty="0">
              <a:latin typeface="Abadi" panose="020B0604020104020204"/>
            </a:rPr>
            <a:t>Rima</a:t>
          </a:r>
          <a:endParaRPr lang="it-IT" sz="1900" kern="1200" dirty="0">
            <a:latin typeface="Abadi" panose="020B0604020104020204"/>
          </a:endParaRPr>
        </a:p>
      </dsp:txBody>
      <dsp:txXfrm>
        <a:off x="570424" y="34619"/>
        <a:ext cx="7755378" cy="266380"/>
      </dsp:txXfrm>
    </dsp:sp>
    <dsp:sp modelId="{67C8E545-298F-4661-B1F9-898D4870C9E3}">
      <dsp:nvSpPr>
        <dsp:cNvPr id="0" name=""/>
        <dsp:cNvSpPr/>
      </dsp:nvSpPr>
      <dsp:spPr>
        <a:xfrm>
          <a:off x="0" y="1471909"/>
          <a:ext cx="11120284" cy="850500"/>
        </a:xfrm>
        <a:prstGeom prst="rect">
          <a:avLst/>
        </a:prstGeom>
        <a:solidFill>
          <a:schemeClr val="lt1">
            <a:alpha val="90000"/>
            <a:hueOff val="0"/>
            <a:satOff val="0"/>
            <a:lumOff val="0"/>
            <a:alphaOff val="0"/>
          </a:schemeClr>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058" tIns="208280" rIns="863058" bIns="135128" numCol="1" spcCol="1270" anchor="t" anchorCtr="0">
          <a:noAutofit/>
        </a:bodyPr>
        <a:lstStyle/>
        <a:p>
          <a:pPr marL="171450" lvl="1" indent="-171450" algn="l" defTabSz="844550">
            <a:lnSpc>
              <a:spcPct val="90000"/>
            </a:lnSpc>
            <a:spcBef>
              <a:spcPct val="0"/>
            </a:spcBef>
            <a:spcAft>
              <a:spcPct val="15000"/>
            </a:spcAft>
            <a:buChar char="•"/>
          </a:pPr>
          <a:r>
            <a:rPr lang="it-IT" altLang="it-IT" sz="1900" kern="1200" dirty="0">
              <a:latin typeface="Abadi" panose="020B0604020104020204"/>
            </a:rPr>
            <a:t>È una parola le cui lettere fungono da suggerimento per il recupero di altre parole. Sigle che incontriamo quotidianamente sono acronimi: AVIS, ENEL, S.P.A…</a:t>
          </a:r>
        </a:p>
      </dsp:txBody>
      <dsp:txXfrm>
        <a:off x="0" y="1471909"/>
        <a:ext cx="11120284" cy="850500"/>
      </dsp:txXfrm>
    </dsp:sp>
    <dsp:sp modelId="{3E14D39F-6045-4C92-853A-BE3FFD00A932}">
      <dsp:nvSpPr>
        <dsp:cNvPr id="0" name=""/>
        <dsp:cNvSpPr/>
      </dsp:nvSpPr>
      <dsp:spPr>
        <a:xfrm>
          <a:off x="556014" y="1324309"/>
          <a:ext cx="7784198" cy="295200"/>
        </a:xfrm>
        <a:prstGeom prst="roundRect">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224" tIns="0" rIns="294224" bIns="0" numCol="1" spcCol="1270" anchor="ctr" anchorCtr="0">
          <a:noAutofit/>
        </a:bodyPr>
        <a:lstStyle/>
        <a:p>
          <a:pPr marL="0" lvl="0" indent="0" algn="l" defTabSz="844550">
            <a:lnSpc>
              <a:spcPct val="90000"/>
            </a:lnSpc>
            <a:spcBef>
              <a:spcPct val="0"/>
            </a:spcBef>
            <a:spcAft>
              <a:spcPct val="35000"/>
            </a:spcAft>
            <a:buNone/>
          </a:pPr>
          <a:r>
            <a:rPr lang="it-IT" altLang="it-IT" sz="1900" kern="1200" dirty="0">
              <a:latin typeface="Abadi" panose="020B0604020104020204"/>
            </a:rPr>
            <a:t>Acronimo</a:t>
          </a:r>
        </a:p>
      </dsp:txBody>
      <dsp:txXfrm>
        <a:off x="570424" y="1338719"/>
        <a:ext cx="7755378" cy="266380"/>
      </dsp:txXfrm>
    </dsp:sp>
    <dsp:sp modelId="{1939F09D-F5FE-4FFA-82A2-DB7283DDB59E}">
      <dsp:nvSpPr>
        <dsp:cNvPr id="0" name=""/>
        <dsp:cNvSpPr/>
      </dsp:nvSpPr>
      <dsp:spPr>
        <a:xfrm>
          <a:off x="0" y="2524009"/>
          <a:ext cx="11120284" cy="1102500"/>
        </a:xfrm>
        <a:prstGeom prst="rect">
          <a:avLst/>
        </a:prstGeom>
        <a:solidFill>
          <a:schemeClr val="lt1">
            <a:alpha val="90000"/>
            <a:hueOff val="0"/>
            <a:satOff val="0"/>
            <a:lumOff val="0"/>
            <a:alphaOff val="0"/>
          </a:schemeClr>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058" tIns="208280" rIns="863058" bIns="135128" numCol="1" spcCol="1270" anchor="t" anchorCtr="0">
          <a:noAutofit/>
        </a:bodyPr>
        <a:lstStyle/>
        <a:p>
          <a:pPr marL="171450" lvl="1" indent="-171450" algn="l" defTabSz="844550">
            <a:lnSpc>
              <a:spcPct val="90000"/>
            </a:lnSpc>
            <a:spcBef>
              <a:spcPct val="0"/>
            </a:spcBef>
            <a:spcAft>
              <a:spcPct val="15000"/>
            </a:spcAft>
            <a:buChar char="•"/>
          </a:pPr>
          <a:r>
            <a:rPr lang="it-IT" altLang="it-IT" sz="1900" kern="1200" dirty="0">
              <a:latin typeface="Abadi" panose="020B0604020104020204"/>
            </a:rPr>
            <a:t>È una frase in cui le prime lettere di ogni parola che la compone fungono da suggerimento per il recupero di altre informazioni. Ad esempio “Come Quando Fuori Piove” per ricordare la superiorità del seme (Cuori, Quadri, Fiori, Picche).</a:t>
          </a:r>
        </a:p>
      </dsp:txBody>
      <dsp:txXfrm>
        <a:off x="0" y="2524009"/>
        <a:ext cx="11120284" cy="1102500"/>
      </dsp:txXfrm>
    </dsp:sp>
    <dsp:sp modelId="{F48343F1-17F8-4804-BA90-F8E76E3E540A}">
      <dsp:nvSpPr>
        <dsp:cNvPr id="0" name=""/>
        <dsp:cNvSpPr/>
      </dsp:nvSpPr>
      <dsp:spPr>
        <a:xfrm>
          <a:off x="556014" y="2376409"/>
          <a:ext cx="7784198" cy="295200"/>
        </a:xfrm>
        <a:prstGeom prst="roundRect">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224" tIns="0" rIns="294224" bIns="0" numCol="1" spcCol="1270" anchor="ctr" anchorCtr="0">
          <a:noAutofit/>
        </a:bodyPr>
        <a:lstStyle/>
        <a:p>
          <a:pPr marL="0" lvl="0" indent="0" algn="l" defTabSz="844550">
            <a:lnSpc>
              <a:spcPct val="90000"/>
            </a:lnSpc>
            <a:spcBef>
              <a:spcPct val="0"/>
            </a:spcBef>
            <a:spcAft>
              <a:spcPct val="35000"/>
            </a:spcAft>
            <a:buNone/>
          </a:pPr>
          <a:r>
            <a:rPr lang="it-IT" altLang="it-IT" sz="1900" kern="1200" dirty="0">
              <a:latin typeface="Abadi" panose="020B0604020104020204"/>
            </a:rPr>
            <a:t>Acrostico</a:t>
          </a:r>
        </a:p>
      </dsp:txBody>
      <dsp:txXfrm>
        <a:off x="570424" y="2390819"/>
        <a:ext cx="7755378" cy="266380"/>
      </dsp:txXfrm>
    </dsp:sp>
    <dsp:sp modelId="{2CFFC5E7-03CF-406C-877F-B36A248729B0}">
      <dsp:nvSpPr>
        <dsp:cNvPr id="0" name=""/>
        <dsp:cNvSpPr/>
      </dsp:nvSpPr>
      <dsp:spPr>
        <a:xfrm>
          <a:off x="0" y="3828109"/>
          <a:ext cx="11120284" cy="850500"/>
        </a:xfrm>
        <a:prstGeom prst="rect">
          <a:avLst/>
        </a:prstGeom>
        <a:solidFill>
          <a:schemeClr val="lt1">
            <a:alpha val="90000"/>
            <a:hueOff val="0"/>
            <a:satOff val="0"/>
            <a:lumOff val="0"/>
            <a:alphaOff val="0"/>
          </a:schemeClr>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058" tIns="208280" rIns="863058" bIns="135128" numCol="1" spcCol="1270" anchor="t" anchorCtr="0">
          <a:noAutofit/>
        </a:bodyPr>
        <a:lstStyle/>
        <a:p>
          <a:pPr marL="171450" lvl="1" indent="-171450" algn="l" defTabSz="844550">
            <a:lnSpc>
              <a:spcPct val="90000"/>
            </a:lnSpc>
            <a:spcBef>
              <a:spcPct val="0"/>
            </a:spcBef>
            <a:spcAft>
              <a:spcPct val="15000"/>
            </a:spcAft>
            <a:buChar char="•"/>
          </a:pPr>
          <a:r>
            <a:rPr lang="it-IT" altLang="it-IT" sz="1900" kern="1200" dirty="0">
              <a:latin typeface="Abadi" panose="020B0604020104020204"/>
            </a:rPr>
            <a:t>È un racconto inventato dotato di significato in cui le parole da ricordare sono collegate tra di loro per mezzo della trama.</a:t>
          </a:r>
        </a:p>
      </dsp:txBody>
      <dsp:txXfrm>
        <a:off x="0" y="3828109"/>
        <a:ext cx="11120284" cy="850500"/>
      </dsp:txXfrm>
    </dsp:sp>
    <dsp:sp modelId="{F9E17973-6B59-4F23-9FB2-01082AB57341}">
      <dsp:nvSpPr>
        <dsp:cNvPr id="0" name=""/>
        <dsp:cNvSpPr/>
      </dsp:nvSpPr>
      <dsp:spPr>
        <a:xfrm>
          <a:off x="556014" y="3680509"/>
          <a:ext cx="7784198" cy="295200"/>
        </a:xfrm>
        <a:prstGeom prst="roundRect">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224" tIns="0" rIns="294224" bIns="0" numCol="1" spcCol="1270" anchor="ctr" anchorCtr="0">
          <a:noAutofit/>
        </a:bodyPr>
        <a:lstStyle/>
        <a:p>
          <a:pPr marL="0" lvl="0" indent="0" algn="l" defTabSz="844550">
            <a:lnSpc>
              <a:spcPct val="90000"/>
            </a:lnSpc>
            <a:spcBef>
              <a:spcPct val="0"/>
            </a:spcBef>
            <a:spcAft>
              <a:spcPct val="35000"/>
            </a:spcAft>
            <a:buNone/>
          </a:pPr>
          <a:r>
            <a:rPr lang="it-IT" altLang="it-IT" sz="1900" kern="1200" dirty="0">
              <a:latin typeface="Abadi" panose="020B0604020104020204"/>
            </a:rPr>
            <a:t>Storia</a:t>
          </a:r>
        </a:p>
      </dsp:txBody>
      <dsp:txXfrm>
        <a:off x="570424" y="3694919"/>
        <a:ext cx="7755378" cy="2663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E82C6-A837-4BD4-A214-A56B18E64B14}">
      <dsp:nvSpPr>
        <dsp:cNvPr id="0" name=""/>
        <dsp:cNvSpPr/>
      </dsp:nvSpPr>
      <dsp:spPr>
        <a:xfrm>
          <a:off x="0" y="1057"/>
          <a:ext cx="11228275" cy="496221"/>
        </a:xfrm>
        <a:prstGeom prst="roundRect">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altLang="it-IT" sz="2200" kern="1200" dirty="0">
              <a:solidFill>
                <a:schemeClr val="bg1"/>
              </a:solidFill>
              <a:latin typeface="Abadi" panose="020B0604020104020204"/>
            </a:rPr>
            <a:t>Riassunto</a:t>
          </a:r>
          <a:endParaRPr lang="it-IT" sz="2200" kern="1200" dirty="0">
            <a:solidFill>
              <a:schemeClr val="bg1"/>
            </a:solidFill>
            <a:latin typeface="Abadi" panose="020B0604020104020204"/>
          </a:endParaRPr>
        </a:p>
      </dsp:txBody>
      <dsp:txXfrm>
        <a:off x="24224" y="25281"/>
        <a:ext cx="11179827" cy="447773"/>
      </dsp:txXfrm>
    </dsp:sp>
    <dsp:sp modelId="{A5E9A4E1-DF1A-4507-A4C4-ABFA4CE7BADC}">
      <dsp:nvSpPr>
        <dsp:cNvPr id="0" name=""/>
        <dsp:cNvSpPr/>
      </dsp:nvSpPr>
      <dsp:spPr>
        <a:xfrm>
          <a:off x="0" y="497278"/>
          <a:ext cx="11228275" cy="83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49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it-IT" altLang="it-IT" sz="2000" kern="1200" dirty="0">
              <a:latin typeface="Abadi" panose="020B0604020104020204"/>
            </a:rPr>
            <a:t>Si integrano processi di lettura e scrittura al fine di una trasformazione selettiva del contenuto di apprendimento: bisogna infatti decidere quali sono i suoi elementi più rilevanti. Richiede una certa profondità di elaborazione (comprensione) </a:t>
          </a:r>
          <a:endParaRPr lang="it-IT" sz="2000" kern="1200" dirty="0">
            <a:latin typeface="Abadi" panose="020B0604020104020204"/>
          </a:endParaRPr>
        </a:p>
      </dsp:txBody>
      <dsp:txXfrm>
        <a:off x="0" y="497278"/>
        <a:ext cx="11228275" cy="837096"/>
      </dsp:txXfrm>
    </dsp:sp>
    <dsp:sp modelId="{AB3996B8-7A46-45E5-87A2-78499C022904}">
      <dsp:nvSpPr>
        <dsp:cNvPr id="0" name=""/>
        <dsp:cNvSpPr/>
      </dsp:nvSpPr>
      <dsp:spPr>
        <a:xfrm>
          <a:off x="0" y="1334375"/>
          <a:ext cx="11228275" cy="496221"/>
        </a:xfrm>
        <a:prstGeom prst="roundRect">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altLang="it-IT" sz="2200" kern="1200" dirty="0">
              <a:solidFill>
                <a:schemeClr val="bg1"/>
              </a:solidFill>
              <a:latin typeface="Abadi" panose="020B0604020104020204"/>
            </a:rPr>
            <a:t>Costruzione di schemi (tabelle, diagrammi)</a:t>
          </a:r>
        </a:p>
      </dsp:txBody>
      <dsp:txXfrm>
        <a:off x="24224" y="1358599"/>
        <a:ext cx="11179827" cy="447773"/>
      </dsp:txXfrm>
    </dsp:sp>
    <dsp:sp modelId="{71FD8EFD-8089-453B-A31D-6F20A4213C8F}">
      <dsp:nvSpPr>
        <dsp:cNvPr id="0" name=""/>
        <dsp:cNvSpPr/>
      </dsp:nvSpPr>
      <dsp:spPr>
        <a:xfrm>
          <a:off x="0" y="1830597"/>
          <a:ext cx="11228275" cy="83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49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it-IT" altLang="it-IT" sz="2000" kern="1200" dirty="0">
              <a:latin typeface="Abadi" panose="020B0604020104020204"/>
            </a:rPr>
            <a:t>Le informazioni contenute in un testo sono tradotte in rappresentazioni grafiche e schematiche che hanno il vantaggio di rendere più visibili delle relazioni non altrettanto evidenti nel testo lineare.</a:t>
          </a:r>
        </a:p>
      </dsp:txBody>
      <dsp:txXfrm>
        <a:off x="0" y="1830597"/>
        <a:ext cx="11228275" cy="837096"/>
      </dsp:txXfrm>
    </dsp:sp>
    <dsp:sp modelId="{4C108941-E63F-4EC6-82FF-18B3D2449748}">
      <dsp:nvSpPr>
        <dsp:cNvPr id="0" name=""/>
        <dsp:cNvSpPr/>
      </dsp:nvSpPr>
      <dsp:spPr>
        <a:xfrm>
          <a:off x="0" y="2667693"/>
          <a:ext cx="11228275" cy="496221"/>
        </a:xfrm>
        <a:prstGeom prst="roundRect">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altLang="it-IT" sz="2200" kern="1200" dirty="0">
              <a:solidFill>
                <a:schemeClr val="bg1"/>
              </a:solidFill>
              <a:latin typeface="Abadi" panose="020B0604020104020204"/>
            </a:rPr>
            <a:t>Mappa concettuale</a:t>
          </a:r>
        </a:p>
      </dsp:txBody>
      <dsp:txXfrm>
        <a:off x="24224" y="2691917"/>
        <a:ext cx="11179827" cy="447773"/>
      </dsp:txXfrm>
    </dsp:sp>
    <dsp:sp modelId="{7050932F-C493-46D6-9FE8-4EB6808D9891}">
      <dsp:nvSpPr>
        <dsp:cNvPr id="0" name=""/>
        <dsp:cNvSpPr/>
      </dsp:nvSpPr>
      <dsp:spPr>
        <a:xfrm>
          <a:off x="0" y="3163915"/>
          <a:ext cx="11228275" cy="2041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49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it-IT" altLang="it-IT" sz="2000" kern="1200" dirty="0">
              <a:latin typeface="Abadi" panose="020B0604020104020204"/>
            </a:rPr>
            <a:t>È caratterizzata da una struttura gerarchica in cui dal concetto principale, solitamente collocato in alto, si diramano le relazioni e i concetti sempre più specifici. Implica: </a:t>
          </a:r>
        </a:p>
        <a:p>
          <a:pPr marL="457200" lvl="2" indent="-228600" algn="l" defTabSz="889000">
            <a:lnSpc>
              <a:spcPct val="90000"/>
            </a:lnSpc>
            <a:spcBef>
              <a:spcPct val="0"/>
            </a:spcBef>
            <a:spcAft>
              <a:spcPct val="20000"/>
            </a:spcAft>
            <a:buChar char="•"/>
          </a:pPr>
          <a:r>
            <a:rPr lang="it-IT" altLang="it-IT" sz="2000" kern="1200" dirty="0">
              <a:latin typeface="Abadi" panose="020B0604020104020204"/>
            </a:rPr>
            <a:t>isolare concetti e parole-legame </a:t>
          </a:r>
        </a:p>
        <a:p>
          <a:pPr marL="457200" lvl="2" indent="-228600" algn="l" defTabSz="889000">
            <a:lnSpc>
              <a:spcPct val="90000"/>
            </a:lnSpc>
            <a:spcBef>
              <a:spcPct val="0"/>
            </a:spcBef>
            <a:spcAft>
              <a:spcPct val="20000"/>
            </a:spcAft>
            <a:buChar char="•"/>
          </a:pPr>
          <a:r>
            <a:rPr lang="it-IT" altLang="it-IT" sz="2000" kern="1200" dirty="0">
              <a:latin typeface="Abadi" panose="020B0604020104020204"/>
            </a:rPr>
            <a:t>individuare anche le relazioni trasversali tra i concetti di una parte della mappa e quelli di un’altra, definibili sempre mediante parole-legame </a:t>
          </a:r>
        </a:p>
        <a:p>
          <a:pPr marL="457200" lvl="2" indent="-228600" algn="l" defTabSz="889000">
            <a:lnSpc>
              <a:spcPct val="90000"/>
            </a:lnSpc>
            <a:spcBef>
              <a:spcPct val="0"/>
            </a:spcBef>
            <a:spcAft>
              <a:spcPct val="20000"/>
            </a:spcAft>
            <a:buChar char="•"/>
          </a:pPr>
          <a:r>
            <a:rPr lang="it-IT" altLang="it-IT" sz="2000" kern="1200" dirty="0">
              <a:latin typeface="Abadi" panose="020B0604020104020204"/>
            </a:rPr>
            <a:t>aggiungere, successivamente a quelli già individuati in un primo momento, altri concetti e metterli in relazione tra loro. </a:t>
          </a:r>
          <a:r>
            <a:rPr lang="it-IT" altLang="it-IT" sz="2000" b="1" kern="1200" dirty="0">
              <a:latin typeface="Abadi" panose="020B0604020104020204"/>
            </a:rPr>
            <a:t>L’EFFICACIA STA NELLA COSTRUZIONE</a:t>
          </a:r>
        </a:p>
      </dsp:txBody>
      <dsp:txXfrm>
        <a:off x="0" y="3163915"/>
        <a:ext cx="11228275" cy="204169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E3C64-E906-4EA4-BE96-6671210580F0}">
      <dsp:nvSpPr>
        <dsp:cNvPr id="0" name=""/>
        <dsp:cNvSpPr/>
      </dsp:nvSpPr>
      <dsp:spPr>
        <a:xfrm>
          <a:off x="527299" y="1189700"/>
          <a:ext cx="2221870" cy="1775766"/>
        </a:xfrm>
        <a:prstGeom prst="rect">
          <a:avLst/>
        </a:prstGeom>
        <a:blipFill>
          <a:blip xmlns:r="http://schemas.openxmlformats.org/officeDocument/2006/relationships" r:embed="rId1">
            <a:duotone>
              <a:schemeClr val="accent5">
                <a:shade val="45000"/>
                <a:satMod val="135000"/>
              </a:schemeClr>
              <a:prstClr val="white"/>
            </a:duotone>
          </a:blip>
          <a:srcRect/>
          <a:stretch>
            <a:fillRect t="-25000" b="-25000"/>
          </a:stretch>
        </a:blip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sp>
    <dsp:sp modelId="{F1A74FB7-5892-4775-9819-04067CBC1241}">
      <dsp:nvSpPr>
        <dsp:cNvPr id="0" name=""/>
        <dsp:cNvSpPr/>
      </dsp:nvSpPr>
      <dsp:spPr>
        <a:xfrm>
          <a:off x="3840846" y="244570"/>
          <a:ext cx="6195207" cy="230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it-IT" altLang="it-IT" sz="2800" b="1" kern="1200" dirty="0">
              <a:solidFill>
                <a:schemeClr val="accent1">
                  <a:lumMod val="75000"/>
                </a:schemeClr>
              </a:solidFill>
              <a:latin typeface="Abadi" panose="020B0604020104020204" pitchFamily="34" charset="0"/>
            </a:rPr>
            <a:t>IL METODO DEI LOCI</a:t>
          </a:r>
          <a:endParaRPr lang="it-IT" sz="2800" kern="1200" dirty="0">
            <a:solidFill>
              <a:schemeClr val="accent1">
                <a:lumMod val="75000"/>
              </a:schemeClr>
            </a:solidFill>
          </a:endParaRPr>
        </a:p>
        <a:p>
          <a:pPr marL="228600" lvl="1" indent="-228600" algn="l" defTabSz="977900">
            <a:lnSpc>
              <a:spcPct val="90000"/>
            </a:lnSpc>
            <a:spcBef>
              <a:spcPct val="0"/>
            </a:spcBef>
            <a:spcAft>
              <a:spcPct val="15000"/>
            </a:spcAft>
            <a:buFont typeface="+mj-lt"/>
            <a:buAutoNum type="arabicPeriod"/>
          </a:pPr>
          <a:r>
            <a:rPr lang="it-IT" altLang="it-IT" sz="2200" kern="1200" dirty="0">
              <a:latin typeface="Abadi" panose="020B0604020104020204" pitchFamily="34" charset="0"/>
            </a:rPr>
            <a:t> Costruire l’immagine mentale di un percorso «super-appreso» (es: tragitto tra casa e scuola);</a:t>
          </a:r>
        </a:p>
        <a:p>
          <a:pPr marL="228600" lvl="1" indent="-228600" algn="l" defTabSz="977900">
            <a:lnSpc>
              <a:spcPct val="90000"/>
            </a:lnSpc>
            <a:spcBef>
              <a:spcPct val="0"/>
            </a:spcBef>
            <a:spcAft>
              <a:spcPct val="15000"/>
            </a:spcAft>
            <a:buFont typeface="+mj-lt"/>
            <a:buNone/>
          </a:pPr>
          <a:endParaRPr lang="it-IT" altLang="it-IT" sz="2200" kern="1200" dirty="0">
            <a:latin typeface="Abadi" panose="020B0604020104020204" pitchFamily="34" charset="0"/>
          </a:endParaRPr>
        </a:p>
        <a:p>
          <a:pPr marL="228600" lvl="1" indent="-228600" algn="l" defTabSz="977900">
            <a:lnSpc>
              <a:spcPct val="90000"/>
            </a:lnSpc>
            <a:spcBef>
              <a:spcPct val="0"/>
            </a:spcBef>
            <a:spcAft>
              <a:spcPct val="15000"/>
            </a:spcAft>
            <a:buFont typeface="+mj-lt"/>
            <a:buNone/>
          </a:pPr>
          <a:r>
            <a:rPr lang="it-IT" altLang="it-IT" sz="2200" kern="1200" dirty="0">
              <a:latin typeface="Abadi" panose="020B0604020104020204" pitchFamily="34" charset="0"/>
            </a:rPr>
            <a:t>2. Identificare punti di riferimento del percorso;</a:t>
          </a:r>
        </a:p>
        <a:p>
          <a:pPr marL="228600" lvl="1" indent="-228600" algn="l" defTabSz="977900">
            <a:lnSpc>
              <a:spcPct val="90000"/>
            </a:lnSpc>
            <a:spcBef>
              <a:spcPct val="0"/>
            </a:spcBef>
            <a:spcAft>
              <a:spcPct val="15000"/>
            </a:spcAft>
            <a:buFont typeface="+mj-lt"/>
            <a:buNone/>
          </a:pPr>
          <a:endParaRPr lang="it-IT" altLang="it-IT" sz="2200" kern="1200" dirty="0">
            <a:latin typeface="Abadi" panose="020B0604020104020204" pitchFamily="34" charset="0"/>
          </a:endParaRPr>
        </a:p>
        <a:p>
          <a:pPr marL="228600" lvl="1" indent="-228600" algn="l" defTabSz="977900">
            <a:lnSpc>
              <a:spcPct val="90000"/>
            </a:lnSpc>
            <a:spcBef>
              <a:spcPct val="0"/>
            </a:spcBef>
            <a:spcAft>
              <a:spcPct val="15000"/>
            </a:spcAft>
            <a:buFont typeface="+mj-lt"/>
            <a:buNone/>
          </a:pPr>
          <a:r>
            <a:rPr lang="it-IT" altLang="it-IT" sz="2200" kern="1200" dirty="0">
              <a:latin typeface="Abadi" panose="020B0604020104020204" pitchFamily="34" charset="0"/>
            </a:rPr>
            <a:t>3. Associare l’immagine mentale del contenuto da ricordare con il punto di riferimento.</a:t>
          </a:r>
        </a:p>
        <a:p>
          <a:pPr marL="228600" lvl="1" indent="-228600" algn="l" defTabSz="977900">
            <a:lnSpc>
              <a:spcPct val="90000"/>
            </a:lnSpc>
            <a:spcBef>
              <a:spcPct val="0"/>
            </a:spcBef>
            <a:spcAft>
              <a:spcPct val="15000"/>
            </a:spcAft>
            <a:buNone/>
          </a:pPr>
          <a:endParaRPr lang="it-IT" altLang="it-IT" sz="2200" kern="1200" dirty="0">
            <a:latin typeface="Abadi" panose="020B0604020104020204" pitchFamily="34" charset="0"/>
          </a:endParaRPr>
        </a:p>
        <a:p>
          <a:pPr marL="228600" lvl="1" indent="-228600" algn="l" defTabSz="977900">
            <a:lnSpc>
              <a:spcPct val="90000"/>
            </a:lnSpc>
            <a:spcBef>
              <a:spcPct val="0"/>
            </a:spcBef>
            <a:spcAft>
              <a:spcPct val="15000"/>
            </a:spcAft>
            <a:buNone/>
          </a:pPr>
          <a:r>
            <a:rPr lang="it-IT" altLang="it-IT" sz="2200" kern="1200" dirty="0">
              <a:latin typeface="Abadi" panose="020B0604020104020204" pitchFamily="34" charset="0"/>
            </a:rPr>
            <a:t>Per recuperare le informazioni, ripercorrere mentalmente i luoghi rievocando il materiale associato. </a:t>
          </a:r>
        </a:p>
      </dsp:txBody>
      <dsp:txXfrm>
        <a:off x="3840846" y="244570"/>
        <a:ext cx="6195207" cy="2307990"/>
      </dsp:txXfrm>
    </dsp:sp>
    <dsp:sp modelId="{40710323-8A6C-441E-9085-E1420816703E}">
      <dsp:nvSpPr>
        <dsp:cNvPr id="0" name=""/>
        <dsp:cNvSpPr/>
      </dsp:nvSpPr>
      <dsp:spPr>
        <a:xfrm>
          <a:off x="3250960" y="332343"/>
          <a:ext cx="897369" cy="897601"/>
        </a:xfrm>
        <a:prstGeom prst="halfFrame">
          <a:avLst>
            <a:gd name="adj1" fmla="val 25770"/>
            <a:gd name="adj2" fmla="val 25770"/>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969A3-653A-46DD-913C-13AD4954A48A}">
      <dsp:nvSpPr>
        <dsp:cNvPr id="0" name=""/>
        <dsp:cNvSpPr/>
      </dsp:nvSpPr>
      <dsp:spPr>
        <a:xfrm rot="5400000">
          <a:off x="9390460" y="199874"/>
          <a:ext cx="897601" cy="897369"/>
        </a:xfrm>
        <a:prstGeom prst="halfFrame">
          <a:avLst>
            <a:gd name="adj1" fmla="val 25770"/>
            <a:gd name="adj2" fmla="val 25770"/>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DF3BE-583E-4111-9A94-4BD94F1BA259}">
      <dsp:nvSpPr>
        <dsp:cNvPr id="0" name=""/>
        <dsp:cNvSpPr/>
      </dsp:nvSpPr>
      <dsp:spPr>
        <a:xfrm rot="16200000">
          <a:off x="3199649" y="3621176"/>
          <a:ext cx="897601" cy="897369"/>
        </a:xfrm>
        <a:prstGeom prst="halfFrame">
          <a:avLst>
            <a:gd name="adj1" fmla="val 25770"/>
            <a:gd name="adj2" fmla="val 25770"/>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1EE32-6BD6-4F09-AA5D-1547B46F2D50}">
      <dsp:nvSpPr>
        <dsp:cNvPr id="0" name=""/>
        <dsp:cNvSpPr/>
      </dsp:nvSpPr>
      <dsp:spPr>
        <a:xfrm rot="10800000">
          <a:off x="9378874" y="3639487"/>
          <a:ext cx="897369" cy="897601"/>
        </a:xfrm>
        <a:prstGeom prst="halfFrame">
          <a:avLst>
            <a:gd name="adj1" fmla="val 25770"/>
            <a:gd name="adj2" fmla="val 25770"/>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0C1A8-4AEE-4DB1-AE0E-274B5D8F0BD3}">
      <dsp:nvSpPr>
        <dsp:cNvPr id="0" name=""/>
        <dsp:cNvSpPr/>
      </dsp:nvSpPr>
      <dsp:spPr>
        <a:xfrm>
          <a:off x="553324" y="1572"/>
          <a:ext cx="10456701" cy="945632"/>
        </a:xfrm>
        <a:prstGeom prst="roundRect">
          <a:avLst>
            <a:gd name="adj" fmla="val 10000"/>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it-IT" altLang="it-IT" sz="2400" b="1" kern="1200" dirty="0">
              <a:latin typeface="Abadi" panose="020B0604020104020204" pitchFamily="34" charset="0"/>
            </a:rPr>
            <a:t>3 ASPETTI CONDIZIONANO L’UTILITÀ DI UNA STRATEGIA: </a:t>
          </a:r>
          <a:endParaRPr lang="it-IT" sz="2400" b="1" kern="1200" dirty="0"/>
        </a:p>
      </dsp:txBody>
      <dsp:txXfrm>
        <a:off x="581021" y="29269"/>
        <a:ext cx="10401307" cy="890238"/>
      </dsp:txXfrm>
    </dsp:sp>
    <dsp:sp modelId="{5680DE4E-8265-4D7F-9924-30A0BDE73879}">
      <dsp:nvSpPr>
        <dsp:cNvPr id="0" name=""/>
        <dsp:cNvSpPr/>
      </dsp:nvSpPr>
      <dsp:spPr>
        <a:xfrm>
          <a:off x="553324" y="1117418"/>
          <a:ext cx="945632" cy="945632"/>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A7AB4-2C2D-44FF-82C3-D7A519DC109F}">
      <dsp:nvSpPr>
        <dsp:cNvPr id="0" name=""/>
        <dsp:cNvSpPr/>
      </dsp:nvSpPr>
      <dsp:spPr>
        <a:xfrm>
          <a:off x="1555694" y="1117418"/>
          <a:ext cx="9454331" cy="945632"/>
        </a:xfrm>
        <a:prstGeom prst="roundRect">
          <a:avLst>
            <a:gd name="adj" fmla="val 16670"/>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altLang="it-IT" sz="2200" kern="1200" dirty="0">
              <a:solidFill>
                <a:schemeClr val="tx1"/>
              </a:solidFill>
              <a:latin typeface="Abadi" panose="020B0604020104020204" pitchFamily="34" charset="0"/>
            </a:rPr>
            <a:t>le </a:t>
          </a:r>
          <a:r>
            <a:rPr lang="it-IT" altLang="it-IT" sz="2200" b="1" kern="1200" dirty="0">
              <a:solidFill>
                <a:schemeClr val="tx1"/>
              </a:solidFill>
              <a:latin typeface="Abadi" panose="020B0604020104020204" pitchFamily="34" charset="0"/>
            </a:rPr>
            <a:t>variabili individuali</a:t>
          </a:r>
          <a:r>
            <a:rPr lang="it-IT" altLang="it-IT" sz="2200" kern="1200" dirty="0">
              <a:solidFill>
                <a:schemeClr val="tx1"/>
              </a:solidFill>
              <a:latin typeface="Abadi" panose="020B0604020104020204" pitchFamily="34" charset="0"/>
            </a:rPr>
            <a:t>, cioè la misura in cui le strategie possono essere utilizzate dagli studenti sulla base delle loro preferenze; </a:t>
          </a:r>
        </a:p>
      </dsp:txBody>
      <dsp:txXfrm>
        <a:off x="1601864" y="1163588"/>
        <a:ext cx="9361991" cy="853292"/>
      </dsp:txXfrm>
    </dsp:sp>
    <dsp:sp modelId="{AD9814FE-F977-4D0E-A3A7-B56654C3FB77}">
      <dsp:nvSpPr>
        <dsp:cNvPr id="0" name=""/>
        <dsp:cNvSpPr/>
      </dsp:nvSpPr>
      <dsp:spPr>
        <a:xfrm>
          <a:off x="553324" y="2176526"/>
          <a:ext cx="945632" cy="945632"/>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DEADFA-C5EC-4693-BC64-CA91C3BE44D9}">
      <dsp:nvSpPr>
        <dsp:cNvPr id="0" name=""/>
        <dsp:cNvSpPr/>
      </dsp:nvSpPr>
      <dsp:spPr>
        <a:xfrm>
          <a:off x="1555694" y="2176526"/>
          <a:ext cx="9454331" cy="945632"/>
        </a:xfrm>
        <a:prstGeom prst="roundRect">
          <a:avLst>
            <a:gd name="adj" fmla="val 16670"/>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altLang="it-IT" sz="2200" kern="1200" dirty="0">
              <a:solidFill>
                <a:schemeClr val="tx1"/>
              </a:solidFill>
              <a:latin typeface="Abadi" panose="020B0604020104020204" pitchFamily="34" charset="0"/>
            </a:rPr>
            <a:t>la </a:t>
          </a:r>
          <a:r>
            <a:rPr lang="it-IT" altLang="it-IT" sz="2200" b="1" kern="1200" dirty="0">
              <a:solidFill>
                <a:schemeClr val="tx1"/>
              </a:solidFill>
              <a:latin typeface="Abadi" panose="020B0604020104020204" pitchFamily="34" charset="0"/>
            </a:rPr>
            <a:t>variabilità dei compiti</a:t>
          </a:r>
          <a:r>
            <a:rPr lang="it-IT" altLang="it-IT" sz="2200" kern="1200" dirty="0">
              <a:solidFill>
                <a:schemeClr val="tx1"/>
              </a:solidFill>
              <a:latin typeface="Abadi" panose="020B0604020104020204" pitchFamily="34" charset="0"/>
            </a:rPr>
            <a:t>, cioè la misura in cui le strategie possono essere utili, inutili o addirittura dannosa per le diverse attività; </a:t>
          </a:r>
        </a:p>
      </dsp:txBody>
      <dsp:txXfrm>
        <a:off x="1601864" y="2222696"/>
        <a:ext cx="9361991" cy="853292"/>
      </dsp:txXfrm>
    </dsp:sp>
    <dsp:sp modelId="{D219CCE5-12B3-44DB-9156-24223D411959}">
      <dsp:nvSpPr>
        <dsp:cNvPr id="0" name=""/>
        <dsp:cNvSpPr/>
      </dsp:nvSpPr>
      <dsp:spPr>
        <a:xfrm>
          <a:off x="553324" y="3235634"/>
          <a:ext cx="945632" cy="945632"/>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5D92B-9C8C-48AF-9002-B078063420E1}">
      <dsp:nvSpPr>
        <dsp:cNvPr id="0" name=""/>
        <dsp:cNvSpPr/>
      </dsp:nvSpPr>
      <dsp:spPr>
        <a:xfrm>
          <a:off x="1555694" y="3235634"/>
          <a:ext cx="9454331" cy="945632"/>
        </a:xfrm>
        <a:prstGeom prst="roundRect">
          <a:avLst>
            <a:gd name="adj" fmla="val 16670"/>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altLang="it-IT" sz="2200" kern="1200" dirty="0">
              <a:solidFill>
                <a:schemeClr val="tx1"/>
              </a:solidFill>
              <a:latin typeface="Abadi" panose="020B0604020104020204" pitchFamily="34" charset="0"/>
            </a:rPr>
            <a:t>la </a:t>
          </a:r>
          <a:r>
            <a:rPr lang="it-IT" altLang="it-IT" sz="2200" b="1" kern="1200" dirty="0">
              <a:solidFill>
                <a:schemeClr val="tx1"/>
              </a:solidFill>
              <a:latin typeface="Abadi" panose="020B0604020104020204" pitchFamily="34" charset="0"/>
            </a:rPr>
            <a:t>variabilità del contesto</a:t>
          </a:r>
          <a:r>
            <a:rPr lang="it-IT" altLang="it-IT" sz="2200" kern="1200" dirty="0">
              <a:solidFill>
                <a:schemeClr val="tx1"/>
              </a:solidFill>
              <a:latin typeface="Abadi" panose="020B0604020104020204" pitchFamily="34" charset="0"/>
            </a:rPr>
            <a:t>, vale a dire la dinamica che lega docenti, studenti, materiali. </a:t>
          </a:r>
        </a:p>
      </dsp:txBody>
      <dsp:txXfrm>
        <a:off x="1601864" y="3281804"/>
        <a:ext cx="9361991" cy="85329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B6D10-2300-4C18-BEE9-D5128E398ACF}">
      <dsp:nvSpPr>
        <dsp:cNvPr id="0" name=""/>
        <dsp:cNvSpPr/>
      </dsp:nvSpPr>
      <dsp:spPr>
        <a:xfrm>
          <a:off x="169851" y="990913"/>
          <a:ext cx="4013950" cy="1878020"/>
        </a:xfrm>
        <a:prstGeom prst="roundRect">
          <a:avLst>
            <a:gd name="adj" fmla="val 10000"/>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Font typeface="Wingdings" panose="05000000000000000000" pitchFamily="2" charset="2"/>
            <a:buNone/>
          </a:pPr>
          <a:r>
            <a:rPr lang="it-IT" altLang="it-IT" sz="2400" kern="1200" dirty="0">
              <a:latin typeface="Abadi" panose="020B0604020104020204" pitchFamily="34" charset="0"/>
            </a:rPr>
            <a:t>Riguarda i processi percettivi e la preferenza per l’analisi della figura nel suo insieme o per l’attenzione ai dettagli</a:t>
          </a:r>
          <a:endParaRPr lang="it-IT" sz="2400" kern="1200" dirty="0">
            <a:latin typeface="Abadi" panose="020B0604020104020204" pitchFamily="34" charset="0"/>
          </a:endParaRPr>
        </a:p>
      </dsp:txBody>
      <dsp:txXfrm>
        <a:off x="224856" y="1045918"/>
        <a:ext cx="3903940" cy="1768010"/>
      </dsp:txXfrm>
    </dsp:sp>
    <dsp:sp modelId="{5B77D8F0-B165-4897-8FB6-5E4F55FE6AB1}">
      <dsp:nvSpPr>
        <dsp:cNvPr id="0" name=""/>
        <dsp:cNvSpPr/>
      </dsp:nvSpPr>
      <dsp:spPr>
        <a:xfrm rot="19018827">
          <a:off x="3971220" y="1352415"/>
          <a:ext cx="1581246" cy="76214"/>
        </a:xfrm>
        <a:custGeom>
          <a:avLst/>
          <a:gdLst/>
          <a:ahLst/>
          <a:cxnLst/>
          <a:rect l="0" t="0" r="0" b="0"/>
          <a:pathLst>
            <a:path>
              <a:moveTo>
                <a:pt x="0" y="38107"/>
              </a:moveTo>
              <a:lnTo>
                <a:pt x="1581246" y="38107"/>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latin typeface="Abadi" panose="020B0604020104020204" pitchFamily="34" charset="0"/>
          </a:endParaRPr>
        </a:p>
      </dsp:txBody>
      <dsp:txXfrm>
        <a:off x="4722312" y="1350991"/>
        <a:ext cx="79062" cy="79062"/>
      </dsp:txXfrm>
    </dsp:sp>
    <dsp:sp modelId="{B96E72B0-D4B1-429B-84FD-E026B427400E}">
      <dsp:nvSpPr>
        <dsp:cNvPr id="0" name=""/>
        <dsp:cNvSpPr/>
      </dsp:nvSpPr>
      <dsp:spPr>
        <a:xfrm>
          <a:off x="5339884" y="34434"/>
          <a:ext cx="6190127" cy="1633373"/>
        </a:xfrm>
        <a:prstGeom prst="roundRect">
          <a:avLst>
            <a:gd name="adj" fmla="val 10000"/>
          </a:avLst>
        </a:prstGeom>
        <a:solidFill>
          <a:srgbClr val="6F91AA"/>
        </a:solidFill>
        <a:ln w="12700" cap="flat" cmpd="sng" algn="ctr">
          <a:solidFill>
            <a:srgbClr val="6F91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just" defTabSz="977900">
            <a:lnSpc>
              <a:spcPct val="90000"/>
            </a:lnSpc>
            <a:spcBef>
              <a:spcPct val="0"/>
            </a:spcBef>
            <a:spcAft>
              <a:spcPct val="35000"/>
            </a:spcAft>
            <a:buNone/>
          </a:pPr>
          <a:endParaRPr lang="it-IT" altLang="it-IT" sz="2200" kern="1200" dirty="0">
            <a:latin typeface="Abadi" panose="020B0604020104020204" pitchFamily="34" charset="0"/>
          </a:endParaRPr>
        </a:p>
        <a:p>
          <a:pPr marL="0" lvl="0" indent="0" algn="just" defTabSz="977900">
            <a:lnSpc>
              <a:spcPct val="90000"/>
            </a:lnSpc>
            <a:spcBef>
              <a:spcPct val="0"/>
            </a:spcBef>
            <a:spcAft>
              <a:spcPct val="35000"/>
            </a:spcAft>
            <a:buNone/>
          </a:pPr>
          <a:r>
            <a:rPr lang="it-IT" altLang="it-IT" sz="2200" kern="1200" dirty="0">
              <a:latin typeface="Abadi" panose="020B0604020104020204" pitchFamily="34" charset="0"/>
            </a:rPr>
            <a:t>Quando impegnato in un compito di apprendimento, chi adotta uno stile </a:t>
          </a:r>
          <a:r>
            <a:rPr lang="it-IT" altLang="it-IT" sz="2200" b="1" kern="1200" dirty="0">
              <a:latin typeface="Abadi" panose="020B0604020104020204" pitchFamily="34" charset="0"/>
            </a:rPr>
            <a:t>globale</a:t>
          </a:r>
          <a:r>
            <a:rPr lang="it-IT" altLang="it-IT" sz="2200" kern="1200" dirty="0">
              <a:latin typeface="Abadi" panose="020B0604020104020204" pitchFamily="34" charset="0"/>
            </a:rPr>
            <a:t> preferisce avere prima una visione di insieme del materiale da imparare per poi muovere verso il particolare.</a:t>
          </a:r>
        </a:p>
        <a:p>
          <a:pPr marL="0" lvl="0" indent="0" algn="just" defTabSz="977900">
            <a:lnSpc>
              <a:spcPct val="90000"/>
            </a:lnSpc>
            <a:spcBef>
              <a:spcPct val="0"/>
            </a:spcBef>
            <a:spcAft>
              <a:spcPct val="35000"/>
            </a:spcAft>
            <a:buNone/>
          </a:pPr>
          <a:endParaRPr lang="en-GB" altLang="it-IT" sz="2200" kern="1200" dirty="0">
            <a:latin typeface="Abadi" panose="020B0604020104020204" pitchFamily="34" charset="0"/>
          </a:endParaRPr>
        </a:p>
      </dsp:txBody>
      <dsp:txXfrm>
        <a:off x="5387724" y="82274"/>
        <a:ext cx="6094447" cy="1537693"/>
      </dsp:txXfrm>
    </dsp:sp>
    <dsp:sp modelId="{4BEC14F1-3404-4CED-8913-F9FDE801BFE5}">
      <dsp:nvSpPr>
        <dsp:cNvPr id="0" name=""/>
        <dsp:cNvSpPr/>
      </dsp:nvSpPr>
      <dsp:spPr>
        <a:xfrm rot="2357476">
          <a:off x="4016363" y="2360856"/>
          <a:ext cx="1481342" cy="76214"/>
        </a:xfrm>
        <a:custGeom>
          <a:avLst/>
          <a:gdLst/>
          <a:ahLst/>
          <a:cxnLst/>
          <a:rect l="0" t="0" r="0" b="0"/>
          <a:pathLst>
            <a:path>
              <a:moveTo>
                <a:pt x="0" y="38107"/>
              </a:moveTo>
              <a:lnTo>
                <a:pt x="1481342" y="38107"/>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720001" y="2361929"/>
        <a:ext cx="74067" cy="74067"/>
      </dsp:txXfrm>
    </dsp:sp>
    <dsp:sp modelId="{CB2B7EFD-DB61-440B-A4C5-82A4511D365E}">
      <dsp:nvSpPr>
        <dsp:cNvPr id="0" name=""/>
        <dsp:cNvSpPr/>
      </dsp:nvSpPr>
      <dsp:spPr>
        <a:xfrm>
          <a:off x="5330267" y="1953240"/>
          <a:ext cx="6190127" cy="1829525"/>
        </a:xfrm>
        <a:prstGeom prst="roundRect">
          <a:avLst>
            <a:gd name="adj" fmla="val 10000"/>
          </a:avLst>
        </a:prstGeom>
        <a:solidFill>
          <a:srgbClr val="6F91AA"/>
        </a:solidFill>
        <a:ln w="12700" cap="flat" cmpd="sng" algn="ctr">
          <a:solidFill>
            <a:srgbClr val="6F91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just" defTabSz="977900">
            <a:lnSpc>
              <a:spcPct val="90000"/>
            </a:lnSpc>
            <a:spcBef>
              <a:spcPct val="0"/>
            </a:spcBef>
            <a:spcAft>
              <a:spcPct val="35000"/>
            </a:spcAft>
            <a:buNone/>
          </a:pPr>
          <a:endParaRPr lang="it-IT" altLang="it-IT" sz="2200" kern="1200" dirty="0">
            <a:latin typeface="Abadi" panose="020B0604020104020204" pitchFamily="34" charset="0"/>
          </a:endParaRPr>
        </a:p>
        <a:p>
          <a:pPr marL="0" lvl="0" indent="0" algn="just" defTabSz="977900">
            <a:lnSpc>
              <a:spcPct val="90000"/>
            </a:lnSpc>
            <a:spcBef>
              <a:spcPct val="0"/>
            </a:spcBef>
            <a:spcAft>
              <a:spcPct val="35000"/>
            </a:spcAft>
            <a:buNone/>
          </a:pPr>
          <a:r>
            <a:rPr lang="it-IT" altLang="it-IT" sz="2200" kern="1200" dirty="0">
              <a:latin typeface="Abadi" panose="020B0604020104020204" pitchFamily="34" charset="0"/>
            </a:rPr>
            <a:t>Chi adotta uno stile </a:t>
          </a:r>
          <a:r>
            <a:rPr lang="it-IT" altLang="it-IT" sz="2200" b="1" kern="1200" dirty="0">
              <a:latin typeface="Abadi" panose="020B0604020104020204" pitchFamily="34" charset="0"/>
            </a:rPr>
            <a:t>analitico</a:t>
          </a:r>
          <a:r>
            <a:rPr lang="it-IT" altLang="it-IT" sz="2200" kern="1200" dirty="0">
              <a:latin typeface="Abadi" panose="020B0604020104020204" pitchFamily="34" charset="0"/>
            </a:rPr>
            <a:t> preferisce partire dai dettagli per ricostruire man mano il quadro generale: quando studia, impara dapprima i singoli concetti e solo dopo li collega in un quadro generale di riferimento.</a:t>
          </a:r>
        </a:p>
        <a:p>
          <a:pPr marL="0" lvl="0" indent="0" algn="just" defTabSz="977900">
            <a:lnSpc>
              <a:spcPct val="90000"/>
            </a:lnSpc>
            <a:spcBef>
              <a:spcPct val="0"/>
            </a:spcBef>
            <a:spcAft>
              <a:spcPct val="35000"/>
            </a:spcAft>
            <a:buNone/>
          </a:pPr>
          <a:endParaRPr lang="it-IT" altLang="it-IT" sz="2200" kern="1200" dirty="0">
            <a:latin typeface="Abadi" panose="020B0604020104020204" pitchFamily="34" charset="0"/>
          </a:endParaRPr>
        </a:p>
      </dsp:txBody>
      <dsp:txXfrm>
        <a:off x="5383852" y="2006825"/>
        <a:ext cx="6082957" cy="172235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B6D10-2300-4C18-BEE9-D5128E398ACF}">
      <dsp:nvSpPr>
        <dsp:cNvPr id="0" name=""/>
        <dsp:cNvSpPr/>
      </dsp:nvSpPr>
      <dsp:spPr>
        <a:xfrm>
          <a:off x="11442" y="964518"/>
          <a:ext cx="2504495" cy="2370981"/>
        </a:xfrm>
        <a:prstGeom prst="roundRect">
          <a:avLst>
            <a:gd name="adj" fmla="val 10000"/>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GB" altLang="it-IT" sz="2400" kern="1200" dirty="0" err="1">
              <a:latin typeface="Abadi" panose="020B0604020104020204" pitchFamily="34" charset="0"/>
            </a:rPr>
            <a:t>Questo</a:t>
          </a:r>
          <a:r>
            <a:rPr lang="en-GB" altLang="it-IT" sz="2400" kern="1200" dirty="0">
              <a:latin typeface="Abadi" panose="020B0604020104020204" pitchFamily="34" charset="0"/>
            </a:rPr>
            <a:t> stile </a:t>
          </a:r>
          <a:r>
            <a:rPr lang="en-GB" altLang="it-IT" sz="2400" kern="1200" dirty="0" err="1">
              <a:latin typeface="Abadi" panose="020B0604020104020204" pitchFamily="34" charset="0"/>
            </a:rPr>
            <a:t>risulta</a:t>
          </a:r>
          <a:r>
            <a:rPr lang="en-GB" altLang="it-IT" sz="2400" kern="1200" dirty="0">
              <a:latin typeface="Abadi" panose="020B0604020104020204" pitchFamily="34" charset="0"/>
            </a:rPr>
            <a:t> </a:t>
          </a:r>
          <a:r>
            <a:rPr lang="en-GB" altLang="it-IT" sz="2400" kern="1200" dirty="0" err="1">
              <a:latin typeface="Abadi" panose="020B0604020104020204" pitchFamily="34" charset="0"/>
            </a:rPr>
            <a:t>trasversale</a:t>
          </a:r>
          <a:r>
            <a:rPr lang="en-GB" altLang="it-IT" sz="2400" kern="1200" dirty="0">
              <a:latin typeface="Abadi" panose="020B0604020104020204" pitchFamily="34" charset="0"/>
            </a:rPr>
            <a:t> a </a:t>
          </a:r>
          <a:r>
            <a:rPr lang="en-GB" altLang="it-IT" sz="2400" kern="1200" dirty="0" err="1">
              <a:latin typeface="Abadi" panose="020B0604020104020204" pitchFamily="34" charset="0"/>
            </a:rPr>
            <a:t>vari</a:t>
          </a:r>
          <a:r>
            <a:rPr lang="en-GB" altLang="it-IT" sz="2400" kern="1200" dirty="0">
              <a:latin typeface="Abadi" panose="020B0604020104020204" pitchFamily="34" charset="0"/>
            </a:rPr>
            <a:t> </a:t>
          </a:r>
          <a:r>
            <a:rPr lang="en-GB" altLang="it-IT" sz="2400" kern="1200" dirty="0" err="1">
              <a:latin typeface="Abadi" panose="020B0604020104020204" pitchFamily="34" charset="0"/>
            </a:rPr>
            <a:t>compiti</a:t>
          </a:r>
          <a:r>
            <a:rPr lang="en-GB" altLang="it-IT" sz="2400" kern="1200" dirty="0">
              <a:latin typeface="Abadi" panose="020B0604020104020204" pitchFamily="34" charset="0"/>
            </a:rPr>
            <a:t> </a:t>
          </a:r>
          <a:r>
            <a:rPr lang="en-GB" altLang="it-IT" sz="2400" kern="1200" dirty="0" err="1">
              <a:latin typeface="Abadi" panose="020B0604020104020204" pitchFamily="34" charset="0"/>
            </a:rPr>
            <a:t>cognitivi</a:t>
          </a:r>
          <a:r>
            <a:rPr lang="en-GB" altLang="it-IT" sz="2400" kern="1200" dirty="0">
              <a:latin typeface="Abadi" panose="020B0604020104020204" pitchFamily="34" charset="0"/>
            </a:rPr>
            <a:t>, </a:t>
          </a:r>
          <a:r>
            <a:rPr lang="en-GB" altLang="it-IT" sz="2400" kern="1200" dirty="0" err="1">
              <a:latin typeface="Abadi" panose="020B0604020104020204" pitchFamily="34" charset="0"/>
            </a:rPr>
            <a:t>concernendo</a:t>
          </a:r>
          <a:r>
            <a:rPr lang="en-GB" altLang="it-IT" sz="2400" kern="1200" dirty="0">
              <a:latin typeface="Abadi" panose="020B0604020104020204" pitchFamily="34" charset="0"/>
            </a:rPr>
            <a:t> la </a:t>
          </a:r>
          <a:r>
            <a:rPr lang="en-GB" altLang="it-IT" sz="2400" kern="1200" dirty="0" err="1">
              <a:latin typeface="Abadi" panose="020B0604020104020204" pitchFamily="34" charset="0"/>
            </a:rPr>
            <a:t>percezione</a:t>
          </a:r>
          <a:r>
            <a:rPr lang="en-GB" altLang="it-IT" sz="2400" kern="1200" dirty="0">
              <a:latin typeface="Abadi" panose="020B0604020104020204" pitchFamily="34" charset="0"/>
            </a:rPr>
            <a:t> e la </a:t>
          </a:r>
          <a:r>
            <a:rPr lang="en-GB" altLang="it-IT" sz="2400" kern="1200" dirty="0" err="1">
              <a:latin typeface="Abadi" panose="020B0604020104020204" pitchFamily="34" charset="0"/>
            </a:rPr>
            <a:t>memoria</a:t>
          </a:r>
          <a:r>
            <a:rPr lang="en-GB" altLang="it-IT" sz="2400" kern="1200" dirty="0">
              <a:latin typeface="Abadi" panose="020B0604020104020204" pitchFamily="34" charset="0"/>
            </a:rPr>
            <a:t>. </a:t>
          </a:r>
          <a:endParaRPr lang="it-IT" sz="2400" kern="1200" dirty="0">
            <a:latin typeface="Abadi" panose="020B0604020104020204" pitchFamily="34" charset="0"/>
          </a:endParaRPr>
        </a:p>
      </dsp:txBody>
      <dsp:txXfrm>
        <a:off x="80886" y="1033962"/>
        <a:ext cx="2365607" cy="2232093"/>
      </dsp:txXfrm>
    </dsp:sp>
    <dsp:sp modelId="{0A766FC9-1F5A-4244-ACB2-F9C79FA38685}">
      <dsp:nvSpPr>
        <dsp:cNvPr id="0" name=""/>
        <dsp:cNvSpPr/>
      </dsp:nvSpPr>
      <dsp:spPr>
        <a:xfrm>
          <a:off x="2515938" y="2123799"/>
          <a:ext cx="485546" cy="52419"/>
        </a:xfrm>
        <a:custGeom>
          <a:avLst/>
          <a:gdLst/>
          <a:ahLst/>
          <a:cxnLst/>
          <a:rect l="0" t="0" r="0" b="0"/>
          <a:pathLst>
            <a:path>
              <a:moveTo>
                <a:pt x="0" y="26209"/>
              </a:moveTo>
              <a:lnTo>
                <a:pt x="485546" y="26209"/>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latin typeface="Abadi" panose="020B0604020104020204" pitchFamily="34" charset="0"/>
          </a:endParaRPr>
        </a:p>
      </dsp:txBody>
      <dsp:txXfrm>
        <a:off x="2746573" y="2137870"/>
        <a:ext cx="24277" cy="24277"/>
      </dsp:txXfrm>
    </dsp:sp>
    <dsp:sp modelId="{0E510C9E-5B0B-4265-B5C7-432143BFCE9D}">
      <dsp:nvSpPr>
        <dsp:cNvPr id="0" name=""/>
        <dsp:cNvSpPr/>
      </dsp:nvSpPr>
      <dsp:spPr>
        <a:xfrm>
          <a:off x="3001485" y="974404"/>
          <a:ext cx="2504495" cy="2351208"/>
        </a:xfrm>
        <a:prstGeom prst="roundRect">
          <a:avLst>
            <a:gd name="adj" fmla="val 10000"/>
          </a:avLst>
        </a:prstGeom>
        <a:solidFill>
          <a:srgbClr val="6F91AA"/>
        </a:solidFill>
        <a:ln w="12700" cap="flat" cmpd="sng" algn="ctr">
          <a:solidFill>
            <a:srgbClr val="6F91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altLang="it-IT" sz="2400" kern="1200" dirty="0">
              <a:latin typeface="Abadi" panose="020B0604020104020204" pitchFamily="34" charset="0"/>
            </a:rPr>
            <a:t>La rappresentazione delle conoscenze può avvenire facendo ricorso a 2 codici: visivo e verbale. </a:t>
          </a:r>
        </a:p>
      </dsp:txBody>
      <dsp:txXfrm>
        <a:off x="3070350" y="1043269"/>
        <a:ext cx="2366765" cy="2213478"/>
      </dsp:txXfrm>
    </dsp:sp>
    <dsp:sp modelId="{5B77D8F0-B165-4897-8FB6-5E4F55FE6AB1}">
      <dsp:nvSpPr>
        <dsp:cNvPr id="0" name=""/>
        <dsp:cNvSpPr/>
      </dsp:nvSpPr>
      <dsp:spPr>
        <a:xfrm rot="18072757">
          <a:off x="5248829" y="1667311"/>
          <a:ext cx="1067496" cy="52419"/>
        </a:xfrm>
        <a:custGeom>
          <a:avLst/>
          <a:gdLst/>
          <a:ahLst/>
          <a:cxnLst/>
          <a:rect l="0" t="0" r="0" b="0"/>
          <a:pathLst>
            <a:path>
              <a:moveTo>
                <a:pt x="0" y="26209"/>
              </a:moveTo>
              <a:lnTo>
                <a:pt x="1067496" y="26209"/>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latin typeface="Abadi" panose="020B0604020104020204" pitchFamily="34" charset="0"/>
          </a:endParaRPr>
        </a:p>
      </dsp:txBody>
      <dsp:txXfrm>
        <a:off x="5755890" y="1666833"/>
        <a:ext cx="53374" cy="53374"/>
      </dsp:txXfrm>
    </dsp:sp>
    <dsp:sp modelId="{B96E72B0-D4B1-429B-84FD-E026B427400E}">
      <dsp:nvSpPr>
        <dsp:cNvPr id="0" name=""/>
        <dsp:cNvSpPr/>
      </dsp:nvSpPr>
      <dsp:spPr>
        <a:xfrm>
          <a:off x="6059174" y="193402"/>
          <a:ext cx="4621220" cy="2087259"/>
        </a:xfrm>
        <a:prstGeom prst="roundRect">
          <a:avLst>
            <a:gd name="adj" fmla="val 10000"/>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just" defTabSz="977900">
            <a:lnSpc>
              <a:spcPct val="90000"/>
            </a:lnSpc>
            <a:spcBef>
              <a:spcPct val="0"/>
            </a:spcBef>
            <a:spcAft>
              <a:spcPct val="35000"/>
            </a:spcAft>
            <a:buNone/>
          </a:pPr>
          <a:r>
            <a:rPr lang="en-GB" altLang="it-IT" sz="2200" kern="1200" dirty="0">
              <a:solidFill>
                <a:schemeClr val="tx1"/>
              </a:solidFill>
              <a:latin typeface="Abadi" panose="020B0604020104020204" pitchFamily="34" charset="0"/>
            </a:rPr>
            <a:t>Un </a:t>
          </a:r>
          <a:r>
            <a:rPr lang="en-GB" altLang="it-IT" sz="2200" b="1" kern="1200" dirty="0" err="1">
              <a:solidFill>
                <a:schemeClr val="tx1"/>
              </a:solidFill>
              <a:latin typeface="Abadi" panose="020B0604020104020204" pitchFamily="34" charset="0"/>
            </a:rPr>
            <a:t>verbalizzatore</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preferisce</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elaborare</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l’informazione</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attraverso</a:t>
          </a:r>
          <a:r>
            <a:rPr lang="en-GB" altLang="it-IT" sz="2200" kern="1200" dirty="0">
              <a:solidFill>
                <a:schemeClr val="tx1"/>
              </a:solidFill>
              <a:latin typeface="Abadi" panose="020B0604020104020204" pitchFamily="34" charset="0"/>
            </a:rPr>
            <a:t> le parole, con la </a:t>
          </a:r>
          <a:r>
            <a:rPr lang="en-GB" altLang="it-IT" sz="2200" kern="1200" dirty="0" err="1">
              <a:solidFill>
                <a:schemeClr val="tx1"/>
              </a:solidFill>
              <a:latin typeface="Abadi" panose="020B0604020104020204" pitchFamily="34" charset="0"/>
            </a:rPr>
            <a:t>lettura</a:t>
          </a:r>
          <a:r>
            <a:rPr lang="en-GB" altLang="it-IT" sz="2200" kern="1200" dirty="0">
              <a:solidFill>
                <a:schemeClr val="tx1"/>
              </a:solidFill>
              <a:latin typeface="Abadi" panose="020B0604020104020204" pitchFamily="34" charset="0"/>
            </a:rPr>
            <a:t> o </a:t>
          </a:r>
          <a:r>
            <a:rPr lang="en-GB" altLang="it-IT" sz="2200" kern="1200" dirty="0" err="1">
              <a:solidFill>
                <a:schemeClr val="tx1"/>
              </a:solidFill>
              <a:latin typeface="Abadi" panose="020B0604020104020204" pitchFamily="34" charset="0"/>
            </a:rPr>
            <a:t>l’ascolto</a:t>
          </a:r>
          <a:r>
            <a:rPr lang="en-GB" altLang="it-IT" sz="2200" kern="1200" dirty="0">
              <a:solidFill>
                <a:schemeClr val="tx1"/>
              </a:solidFill>
              <a:latin typeface="Abadi" panose="020B0604020104020204" pitchFamily="34" charset="0"/>
            </a:rPr>
            <a:t> e </a:t>
          </a:r>
          <a:r>
            <a:rPr lang="en-GB" altLang="it-IT" sz="2200" kern="1200" dirty="0" err="1">
              <a:solidFill>
                <a:schemeClr val="tx1"/>
              </a:solidFill>
              <a:latin typeface="Abadi" panose="020B0604020104020204" pitchFamily="34" charset="0"/>
            </a:rPr>
            <a:t>può</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incontrare</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difficoltà</a:t>
          </a:r>
          <a:r>
            <a:rPr lang="en-GB" altLang="it-IT" sz="2200" kern="1200" dirty="0">
              <a:solidFill>
                <a:schemeClr val="tx1"/>
              </a:solidFill>
              <a:latin typeface="Abadi" panose="020B0604020104020204" pitchFamily="34" charset="0"/>
            </a:rPr>
            <a:t> in </a:t>
          </a:r>
          <a:r>
            <a:rPr lang="en-GB" altLang="it-IT" sz="2200" kern="1200" dirty="0" err="1">
              <a:solidFill>
                <a:schemeClr val="tx1"/>
              </a:solidFill>
              <a:latin typeface="Abadi" panose="020B0604020104020204" pitchFamily="34" charset="0"/>
            </a:rPr>
            <a:t>compiti</a:t>
          </a:r>
          <a:r>
            <a:rPr lang="en-GB" altLang="it-IT" sz="2200" kern="1200" dirty="0">
              <a:solidFill>
                <a:schemeClr val="tx1"/>
              </a:solidFill>
              <a:latin typeface="Abadi" panose="020B0604020104020204" pitchFamily="34" charset="0"/>
            </a:rPr>
            <a:t> di </a:t>
          </a:r>
          <a:r>
            <a:rPr lang="en-GB" altLang="it-IT" sz="2200" kern="1200" dirty="0" err="1">
              <a:solidFill>
                <a:schemeClr val="tx1"/>
              </a:solidFill>
              <a:latin typeface="Abadi" panose="020B0604020104020204" pitchFamily="34" charset="0"/>
            </a:rPr>
            <a:t>tipo</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visivo</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impara</a:t>
          </a:r>
          <a:r>
            <a:rPr lang="en-GB" altLang="it-IT" sz="2200" kern="1200" dirty="0">
              <a:solidFill>
                <a:schemeClr val="tx1"/>
              </a:solidFill>
              <a:latin typeface="Abadi" panose="020B0604020104020204" pitchFamily="34" charset="0"/>
            </a:rPr>
            <a:t> per </a:t>
          </a:r>
          <a:r>
            <a:rPr lang="en-GB" altLang="it-IT" sz="2200" kern="1200" dirty="0" err="1">
              <a:solidFill>
                <a:schemeClr val="tx1"/>
              </a:solidFill>
              <a:latin typeface="Abadi" panose="020B0604020104020204" pitchFamily="34" charset="0"/>
            </a:rPr>
            <a:t>lettura</a:t>
          </a:r>
          <a:r>
            <a:rPr lang="en-GB" altLang="it-IT" sz="2200" kern="1200" dirty="0">
              <a:solidFill>
                <a:schemeClr val="tx1"/>
              </a:solidFill>
              <a:latin typeface="Abadi" panose="020B0604020104020204" pitchFamily="34" charset="0"/>
            </a:rPr>
            <a:t> e </a:t>
          </a:r>
          <a:r>
            <a:rPr lang="en-GB" altLang="it-IT" sz="2200" kern="1200" dirty="0" err="1">
              <a:solidFill>
                <a:schemeClr val="tx1"/>
              </a:solidFill>
              <a:latin typeface="Abadi" panose="020B0604020104020204" pitchFamily="34" charset="0"/>
            </a:rPr>
            <a:t>ripetizione</a:t>
          </a:r>
          <a:r>
            <a:rPr lang="en-GB" altLang="it-IT" sz="2200" kern="1200" dirty="0">
              <a:solidFill>
                <a:schemeClr val="tx1"/>
              </a:solidFill>
              <a:latin typeface="Abadi" panose="020B0604020104020204" pitchFamily="34" charset="0"/>
            </a:rPr>
            <a:t>. </a:t>
          </a:r>
        </a:p>
      </dsp:txBody>
      <dsp:txXfrm>
        <a:off x="6120308" y="254536"/>
        <a:ext cx="4498952" cy="1964991"/>
      </dsp:txXfrm>
    </dsp:sp>
    <dsp:sp modelId="{4EADAE46-19A2-4C21-8ADD-9EB9136443F5}">
      <dsp:nvSpPr>
        <dsp:cNvPr id="0" name=""/>
        <dsp:cNvSpPr/>
      </dsp:nvSpPr>
      <dsp:spPr>
        <a:xfrm rot="3837728">
          <a:off x="5155716" y="2684753"/>
          <a:ext cx="1248639" cy="52419"/>
        </a:xfrm>
        <a:custGeom>
          <a:avLst/>
          <a:gdLst/>
          <a:ahLst/>
          <a:cxnLst/>
          <a:rect l="0" t="0" r="0" b="0"/>
          <a:pathLst>
            <a:path>
              <a:moveTo>
                <a:pt x="0" y="26209"/>
              </a:moveTo>
              <a:lnTo>
                <a:pt x="1248639" y="26209"/>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latin typeface="Abadi" panose="020B0604020104020204" pitchFamily="34" charset="0"/>
          </a:endParaRPr>
        </a:p>
      </dsp:txBody>
      <dsp:txXfrm>
        <a:off x="5748819" y="2679746"/>
        <a:ext cx="62431" cy="62431"/>
      </dsp:txXfrm>
    </dsp:sp>
    <dsp:sp modelId="{5AEF4470-8C6F-4D7F-B8DC-1EB94B92CA35}">
      <dsp:nvSpPr>
        <dsp:cNvPr id="0" name=""/>
        <dsp:cNvSpPr/>
      </dsp:nvSpPr>
      <dsp:spPr>
        <a:xfrm>
          <a:off x="6054090" y="2437218"/>
          <a:ext cx="4614032" cy="1669396"/>
        </a:xfrm>
        <a:prstGeom prst="roundRect">
          <a:avLst>
            <a:gd name="adj" fmla="val 10000"/>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just" defTabSz="977900">
            <a:lnSpc>
              <a:spcPct val="90000"/>
            </a:lnSpc>
            <a:spcBef>
              <a:spcPct val="0"/>
            </a:spcBef>
            <a:spcAft>
              <a:spcPct val="35000"/>
            </a:spcAft>
            <a:buNone/>
          </a:pPr>
          <a:r>
            <a:rPr lang="en-GB" altLang="it-IT" sz="2200" kern="1200" dirty="0">
              <a:solidFill>
                <a:schemeClr val="tx1"/>
              </a:solidFill>
              <a:latin typeface="Abadi" panose="020B0604020104020204" pitchFamily="34" charset="0"/>
            </a:rPr>
            <a:t>Chi </a:t>
          </a:r>
          <a:r>
            <a:rPr lang="en-GB" altLang="it-IT" sz="2200" kern="1200" dirty="0" err="1">
              <a:solidFill>
                <a:schemeClr val="tx1"/>
              </a:solidFill>
              <a:latin typeface="Abadi" panose="020B0604020104020204" pitchFamily="34" charset="0"/>
            </a:rPr>
            <a:t>adotta</a:t>
          </a:r>
          <a:r>
            <a:rPr lang="en-GB" altLang="it-IT" sz="2200" kern="1200" dirty="0">
              <a:solidFill>
                <a:schemeClr val="tx1"/>
              </a:solidFill>
              <a:latin typeface="Abadi" panose="020B0604020104020204" pitchFamily="34" charset="0"/>
            </a:rPr>
            <a:t> uno stile </a:t>
          </a:r>
          <a:r>
            <a:rPr lang="en-GB" altLang="it-IT" sz="2200" b="1" kern="1200" dirty="0" err="1">
              <a:solidFill>
                <a:schemeClr val="tx1"/>
              </a:solidFill>
              <a:latin typeface="Abadi" panose="020B0604020104020204" pitchFamily="34" charset="0"/>
            </a:rPr>
            <a:t>visuale</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predilige</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l’uso</a:t>
          </a:r>
          <a:r>
            <a:rPr lang="en-GB" altLang="it-IT" sz="2200" kern="1200" dirty="0">
              <a:solidFill>
                <a:schemeClr val="tx1"/>
              </a:solidFill>
              <a:latin typeface="Abadi" panose="020B0604020104020204" pitchFamily="34" charset="0"/>
            </a:rPr>
            <a:t> di </a:t>
          </a:r>
          <a:r>
            <a:rPr lang="en-GB" altLang="it-IT" sz="2200" kern="1200" dirty="0" err="1">
              <a:solidFill>
                <a:schemeClr val="tx1"/>
              </a:solidFill>
              <a:latin typeface="Abadi" panose="020B0604020104020204" pitchFamily="34" charset="0"/>
            </a:rPr>
            <a:t>codice</a:t>
          </a:r>
          <a:r>
            <a:rPr lang="en-GB" altLang="it-IT" sz="2200" kern="1200" dirty="0">
              <a:solidFill>
                <a:schemeClr val="tx1"/>
              </a:solidFill>
              <a:latin typeface="Abadi" panose="020B0604020104020204" pitchFamily="34" charset="0"/>
            </a:rPr>
            <a:t> visuo-</a:t>
          </a:r>
          <a:r>
            <a:rPr lang="en-GB" altLang="it-IT" sz="2200" kern="1200" dirty="0" err="1">
              <a:solidFill>
                <a:schemeClr val="tx1"/>
              </a:solidFill>
              <a:latin typeface="Abadi" panose="020B0604020104020204" pitchFamily="34" charset="0"/>
            </a:rPr>
            <a:t>spaziale</a:t>
          </a:r>
          <a:r>
            <a:rPr lang="en-GB" altLang="it-IT" sz="2200" kern="1200" dirty="0">
              <a:solidFill>
                <a:schemeClr val="tx1"/>
              </a:solidFill>
              <a:latin typeface="Abadi" panose="020B0604020104020204" pitchFamily="34" charset="0"/>
            </a:rPr>
            <a:t>, ossia </a:t>
          </a:r>
          <a:r>
            <a:rPr lang="en-GB" altLang="it-IT" sz="2200" kern="1200" dirty="0" err="1">
              <a:solidFill>
                <a:schemeClr val="tx1"/>
              </a:solidFill>
              <a:latin typeface="Abadi" panose="020B0604020104020204" pitchFamily="34" charset="0"/>
            </a:rPr>
            <a:t>immagini</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schemi</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diagrammi</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tabelle</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che</a:t>
          </a:r>
          <a:r>
            <a:rPr lang="en-GB" altLang="it-IT" sz="2200" kern="1200" dirty="0">
              <a:solidFill>
                <a:schemeClr val="tx1"/>
              </a:solidFill>
              <a:latin typeface="Abadi" panose="020B0604020104020204" pitchFamily="34" charset="0"/>
            </a:rPr>
            <a:t> lo </a:t>
          </a:r>
          <a:r>
            <a:rPr lang="en-GB" altLang="it-IT" sz="2200" kern="1200" dirty="0" err="1">
              <a:solidFill>
                <a:schemeClr val="tx1"/>
              </a:solidFill>
              <a:latin typeface="Abadi" panose="020B0604020104020204" pitchFamily="34" charset="0"/>
            </a:rPr>
            <a:t>aiutano</a:t>
          </a:r>
          <a:r>
            <a:rPr lang="en-GB" altLang="it-IT" sz="2200" kern="1200" dirty="0">
              <a:solidFill>
                <a:schemeClr val="tx1"/>
              </a:solidFill>
              <a:latin typeface="Abadi" panose="020B0604020104020204" pitchFamily="34" charset="0"/>
            </a:rPr>
            <a:t> a </a:t>
          </a:r>
          <a:r>
            <a:rPr lang="en-GB" altLang="it-IT" sz="2200" kern="1200" dirty="0" err="1">
              <a:solidFill>
                <a:schemeClr val="tx1"/>
              </a:solidFill>
              <a:latin typeface="Abadi" panose="020B0604020104020204" pitchFamily="34" charset="0"/>
            </a:rPr>
            <a:t>capire</a:t>
          </a:r>
          <a:r>
            <a:rPr lang="en-GB" altLang="it-IT" sz="2200" kern="1200" dirty="0">
              <a:solidFill>
                <a:schemeClr val="tx1"/>
              </a:solidFill>
              <a:latin typeface="Abadi" panose="020B0604020104020204" pitchFamily="34" charset="0"/>
            </a:rPr>
            <a:t> e </a:t>
          </a:r>
          <a:r>
            <a:rPr lang="en-GB" altLang="it-IT" sz="2200" kern="1200" dirty="0" err="1">
              <a:solidFill>
                <a:schemeClr val="tx1"/>
              </a:solidFill>
              <a:latin typeface="Abadi" panose="020B0604020104020204" pitchFamily="34" charset="0"/>
            </a:rPr>
            <a:t>ricordare</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meglio</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quanto</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spiegato</a:t>
          </a:r>
          <a:r>
            <a:rPr lang="en-GB" altLang="it-IT" sz="2200" kern="1200" dirty="0">
              <a:solidFill>
                <a:schemeClr val="tx1"/>
              </a:solidFill>
              <a:latin typeface="Abadi" panose="020B0604020104020204" pitchFamily="34" charset="0"/>
            </a:rPr>
            <a:t> </a:t>
          </a:r>
          <a:r>
            <a:rPr lang="en-GB" altLang="it-IT" sz="2200" kern="1200" dirty="0" err="1">
              <a:solidFill>
                <a:schemeClr val="tx1"/>
              </a:solidFill>
              <a:latin typeface="Abadi" panose="020B0604020104020204" pitchFamily="34" charset="0"/>
            </a:rPr>
            <a:t>nel</a:t>
          </a:r>
          <a:r>
            <a:rPr lang="en-GB" altLang="it-IT" sz="2200" kern="1200" dirty="0">
              <a:solidFill>
                <a:schemeClr val="tx1"/>
              </a:solidFill>
              <a:latin typeface="Abadi" panose="020B0604020104020204" pitchFamily="34" charset="0"/>
            </a:rPr>
            <a:t> testo.</a:t>
          </a:r>
        </a:p>
      </dsp:txBody>
      <dsp:txXfrm>
        <a:off x="6102985" y="2486113"/>
        <a:ext cx="4516242" cy="157160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B6D10-2300-4C18-BEE9-D5128E398ACF}">
      <dsp:nvSpPr>
        <dsp:cNvPr id="0" name=""/>
        <dsp:cNvSpPr/>
      </dsp:nvSpPr>
      <dsp:spPr>
        <a:xfrm>
          <a:off x="273766" y="785492"/>
          <a:ext cx="4013950" cy="2266322"/>
        </a:xfrm>
        <a:prstGeom prst="roundRect">
          <a:avLst>
            <a:gd name="adj" fmla="val 10000"/>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Font typeface="Wingdings" panose="05000000000000000000" pitchFamily="2" charset="2"/>
            <a:buNone/>
          </a:pPr>
          <a:r>
            <a:rPr lang="it-IT" altLang="it-IT" sz="2400" kern="1200" dirty="0">
              <a:latin typeface="Abadi" panose="020B0604020104020204" pitchFamily="34" charset="0"/>
            </a:rPr>
            <a:t>Riguarda i processi decisionali e la pianificazione della risposta. Si riferisce al </a:t>
          </a:r>
          <a:r>
            <a:rPr lang="it-IT" altLang="it-IT" sz="2400" b="1" kern="1200" dirty="0">
              <a:latin typeface="Abadi" panose="020B0604020104020204" pitchFamily="34" charset="0"/>
            </a:rPr>
            <a:t>tempo</a:t>
          </a:r>
          <a:r>
            <a:rPr lang="it-IT" altLang="it-IT" sz="2400" kern="1200" dirty="0">
              <a:latin typeface="Abadi" panose="020B0604020104020204" pitchFamily="34" charset="0"/>
            </a:rPr>
            <a:t> necessario per prendere una decisione in condizioni di incertezza</a:t>
          </a:r>
          <a:r>
            <a:rPr lang="en-GB" altLang="it-IT" sz="2400" kern="1200" dirty="0">
              <a:latin typeface="Abadi" panose="020B0604020104020204" pitchFamily="34" charset="0"/>
            </a:rPr>
            <a:t>. </a:t>
          </a:r>
          <a:endParaRPr lang="it-IT" sz="2400" kern="1200" dirty="0">
            <a:latin typeface="Abadi" panose="020B0604020104020204" pitchFamily="34" charset="0"/>
          </a:endParaRPr>
        </a:p>
      </dsp:txBody>
      <dsp:txXfrm>
        <a:off x="340144" y="851870"/>
        <a:ext cx="3881194" cy="2133566"/>
      </dsp:txXfrm>
    </dsp:sp>
    <dsp:sp modelId="{5B77D8F0-B165-4897-8FB6-5E4F55FE6AB1}">
      <dsp:nvSpPr>
        <dsp:cNvPr id="0" name=""/>
        <dsp:cNvSpPr/>
      </dsp:nvSpPr>
      <dsp:spPr>
        <a:xfrm rot="18644421">
          <a:off x="4053673" y="1370051"/>
          <a:ext cx="1347529" cy="76214"/>
        </a:xfrm>
        <a:custGeom>
          <a:avLst/>
          <a:gdLst/>
          <a:ahLst/>
          <a:cxnLst/>
          <a:rect l="0" t="0" r="0" b="0"/>
          <a:pathLst>
            <a:path>
              <a:moveTo>
                <a:pt x="0" y="38107"/>
              </a:moveTo>
              <a:lnTo>
                <a:pt x="1347529" y="38107"/>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latin typeface="Abadi" panose="020B0604020104020204" pitchFamily="34" charset="0"/>
          </a:endParaRPr>
        </a:p>
      </dsp:txBody>
      <dsp:txXfrm>
        <a:off x="4693749" y="1374470"/>
        <a:ext cx="67376" cy="67376"/>
      </dsp:txXfrm>
    </dsp:sp>
    <dsp:sp modelId="{B96E72B0-D4B1-429B-84FD-E026B427400E}">
      <dsp:nvSpPr>
        <dsp:cNvPr id="0" name=""/>
        <dsp:cNvSpPr/>
      </dsp:nvSpPr>
      <dsp:spPr>
        <a:xfrm>
          <a:off x="5167158" y="80977"/>
          <a:ext cx="6190127" cy="1633373"/>
        </a:xfrm>
        <a:prstGeom prst="roundRect">
          <a:avLst>
            <a:gd name="adj" fmla="val 10000"/>
          </a:avLst>
        </a:prstGeom>
        <a:solidFill>
          <a:srgbClr val="6F91AA"/>
        </a:solidFill>
        <a:ln w="12700" cap="flat" cmpd="sng" algn="ctr">
          <a:solidFill>
            <a:srgbClr val="6F91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just" defTabSz="933450">
            <a:lnSpc>
              <a:spcPct val="90000"/>
            </a:lnSpc>
            <a:spcBef>
              <a:spcPct val="0"/>
            </a:spcBef>
            <a:spcAft>
              <a:spcPct val="35000"/>
            </a:spcAft>
            <a:buNone/>
          </a:pPr>
          <a:r>
            <a:rPr lang="it-IT" altLang="it-IT" sz="2100" kern="1200" dirty="0">
              <a:latin typeface="Abadi" panose="020B0604020104020204" pitchFamily="34" charset="0"/>
            </a:rPr>
            <a:t>La persona </a:t>
          </a:r>
          <a:r>
            <a:rPr lang="it-IT" altLang="it-IT" sz="2100" b="1" kern="1200" dirty="0">
              <a:latin typeface="Abadi" panose="020B0604020104020204" pitchFamily="34" charset="0"/>
            </a:rPr>
            <a:t>riflessiva</a:t>
          </a:r>
          <a:r>
            <a:rPr lang="it-IT" altLang="it-IT" sz="2100" kern="1200" dirty="0">
              <a:latin typeface="Abadi" panose="020B0604020104020204" pitchFamily="34" charset="0"/>
            </a:rPr>
            <a:t> riflette molto prima di dare una risposta. E’ cauta, perciò risponde in modo più lento e accurato, commettendo meno errori. Prima di iniziare a studiare o a risolvere un problema, tende a pianificare accuratamente le fasi.</a:t>
          </a:r>
          <a:endParaRPr lang="en-GB" altLang="it-IT" sz="2100" kern="1200" dirty="0">
            <a:latin typeface="Abadi" panose="020B0604020104020204" pitchFamily="34" charset="0"/>
          </a:endParaRPr>
        </a:p>
      </dsp:txBody>
      <dsp:txXfrm>
        <a:off x="5214998" y="128817"/>
        <a:ext cx="6094447" cy="1537693"/>
      </dsp:txXfrm>
    </dsp:sp>
    <dsp:sp modelId="{4BEC14F1-3404-4CED-8913-F9FDE801BFE5}">
      <dsp:nvSpPr>
        <dsp:cNvPr id="0" name=""/>
        <dsp:cNvSpPr/>
      </dsp:nvSpPr>
      <dsp:spPr>
        <a:xfrm rot="3048861">
          <a:off x="4055013" y="2370460"/>
          <a:ext cx="1264126" cy="76214"/>
        </a:xfrm>
        <a:custGeom>
          <a:avLst/>
          <a:gdLst/>
          <a:ahLst/>
          <a:cxnLst/>
          <a:rect l="0" t="0" r="0" b="0"/>
          <a:pathLst>
            <a:path>
              <a:moveTo>
                <a:pt x="0" y="38107"/>
              </a:moveTo>
              <a:lnTo>
                <a:pt x="1264126" y="38107"/>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655474" y="2376964"/>
        <a:ext cx="63206" cy="63206"/>
      </dsp:txXfrm>
    </dsp:sp>
    <dsp:sp modelId="{CB2B7EFD-DB61-440B-A4C5-82A4511D365E}">
      <dsp:nvSpPr>
        <dsp:cNvPr id="0" name=""/>
        <dsp:cNvSpPr/>
      </dsp:nvSpPr>
      <dsp:spPr>
        <a:xfrm>
          <a:off x="5086437" y="2081794"/>
          <a:ext cx="6190127" cy="1633373"/>
        </a:xfrm>
        <a:prstGeom prst="roundRect">
          <a:avLst>
            <a:gd name="adj" fmla="val 10000"/>
          </a:avLst>
        </a:prstGeom>
        <a:solidFill>
          <a:srgbClr val="6F91AA"/>
        </a:solidFill>
        <a:ln w="12700" cap="flat" cmpd="sng" algn="ctr">
          <a:solidFill>
            <a:srgbClr val="6F91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just" defTabSz="933450">
            <a:lnSpc>
              <a:spcPct val="90000"/>
            </a:lnSpc>
            <a:spcBef>
              <a:spcPct val="0"/>
            </a:spcBef>
            <a:spcAft>
              <a:spcPct val="35000"/>
            </a:spcAft>
            <a:buNone/>
          </a:pPr>
          <a:r>
            <a:rPr lang="it-IT" altLang="it-IT" sz="2100" kern="1200" dirty="0">
              <a:latin typeface="Abadi" panose="020B0604020104020204" pitchFamily="34" charset="0"/>
            </a:rPr>
            <a:t>La persona </a:t>
          </a:r>
          <a:r>
            <a:rPr lang="it-IT" altLang="it-IT" sz="2100" b="1" kern="1200" dirty="0">
              <a:latin typeface="Abadi" panose="020B0604020104020204" pitchFamily="34" charset="0"/>
            </a:rPr>
            <a:t>impulsiva</a:t>
          </a:r>
          <a:r>
            <a:rPr lang="it-IT" altLang="it-IT" sz="2100" kern="1200" dirty="0">
              <a:latin typeface="Abadi" panose="020B0604020104020204" pitchFamily="34" charset="0"/>
            </a:rPr>
            <a:t> dimostra un’inclinazione a rispondere frettolosamente. Considera un minor numero di alternative e raccoglie l’informazione meno sistematicamente e accuratamente rispetto al riflessivo, infatti commette spesso errori.</a:t>
          </a:r>
        </a:p>
      </dsp:txBody>
      <dsp:txXfrm>
        <a:off x="5134277" y="2129634"/>
        <a:ext cx="6094447" cy="153769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B6D10-2300-4C18-BEE9-D5128E398ACF}">
      <dsp:nvSpPr>
        <dsp:cNvPr id="0" name=""/>
        <dsp:cNvSpPr/>
      </dsp:nvSpPr>
      <dsp:spPr>
        <a:xfrm>
          <a:off x="8535" y="584386"/>
          <a:ext cx="1867797" cy="3351874"/>
        </a:xfrm>
        <a:prstGeom prst="roundRect">
          <a:avLst>
            <a:gd name="adj" fmla="val 10000"/>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it-IT" altLang="it-IT" sz="2000" kern="1200" dirty="0">
              <a:latin typeface="Abadi" panose="020B0604020104020204" pitchFamily="34" charset="0"/>
            </a:rPr>
            <a:t>La campo dipendenza/ indipendenza si riferisce alla misura in cui un individuo, impegnato in un compito percettivo, si lascia </a:t>
          </a:r>
          <a:r>
            <a:rPr lang="it-IT" altLang="it-IT" sz="2000" b="1" kern="1200" dirty="0">
              <a:latin typeface="Abadi" panose="020B0604020104020204" pitchFamily="34" charset="0"/>
            </a:rPr>
            <a:t>influenzare dal contesto</a:t>
          </a:r>
          <a:r>
            <a:rPr lang="it-IT" altLang="it-IT" sz="2000" kern="1200" dirty="0">
              <a:latin typeface="Abadi" panose="020B0604020104020204" pitchFamily="34" charset="0"/>
            </a:rPr>
            <a:t>.</a:t>
          </a:r>
        </a:p>
      </dsp:txBody>
      <dsp:txXfrm>
        <a:off x="63241" y="639092"/>
        <a:ext cx="1758385" cy="3242462"/>
      </dsp:txXfrm>
    </dsp:sp>
    <dsp:sp modelId="{0A766FC9-1F5A-4244-ACB2-F9C79FA38685}">
      <dsp:nvSpPr>
        <dsp:cNvPr id="0" name=""/>
        <dsp:cNvSpPr/>
      </dsp:nvSpPr>
      <dsp:spPr>
        <a:xfrm>
          <a:off x="1876333" y="2241731"/>
          <a:ext cx="496610" cy="37185"/>
        </a:xfrm>
        <a:custGeom>
          <a:avLst/>
          <a:gdLst/>
          <a:ahLst/>
          <a:cxnLst/>
          <a:rect l="0" t="0" r="0" b="0"/>
          <a:pathLst>
            <a:path>
              <a:moveTo>
                <a:pt x="0" y="18592"/>
              </a:moveTo>
              <a:lnTo>
                <a:pt x="496610" y="18592"/>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t-IT" sz="1200" kern="1200">
            <a:latin typeface="Abadi" panose="020B0604020104020204" pitchFamily="34" charset="0"/>
          </a:endParaRPr>
        </a:p>
      </dsp:txBody>
      <dsp:txXfrm>
        <a:off x="2112222" y="2247908"/>
        <a:ext cx="24830" cy="24830"/>
      </dsp:txXfrm>
    </dsp:sp>
    <dsp:sp modelId="{0E510C9E-5B0B-4265-B5C7-432143BFCE9D}">
      <dsp:nvSpPr>
        <dsp:cNvPr id="0" name=""/>
        <dsp:cNvSpPr/>
      </dsp:nvSpPr>
      <dsp:spPr>
        <a:xfrm>
          <a:off x="2372943" y="375627"/>
          <a:ext cx="2192458" cy="3769393"/>
        </a:xfrm>
        <a:prstGeom prst="roundRect">
          <a:avLst>
            <a:gd name="adj" fmla="val 10000"/>
          </a:avLst>
        </a:prstGeom>
        <a:solidFill>
          <a:srgbClr val="6F91AA"/>
        </a:solidFill>
        <a:ln w="12700" cap="flat" cmpd="sng" algn="ctr">
          <a:solidFill>
            <a:srgbClr val="6F91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altLang="it-IT" sz="2000" kern="1200" dirty="0">
              <a:latin typeface="Abadi" panose="020B0604020104020204" pitchFamily="34" charset="0"/>
            </a:rPr>
            <a:t>Il concetto chiave è quello della </a:t>
          </a:r>
          <a:r>
            <a:rPr lang="it-IT" altLang="it-IT" sz="2000" b="1" kern="1200" dirty="0">
              <a:latin typeface="Abadi" panose="020B0604020104020204" pitchFamily="34" charset="0"/>
            </a:rPr>
            <a:t>distraibilità</a:t>
          </a:r>
          <a:r>
            <a:rPr lang="it-IT" altLang="it-IT" sz="2000" kern="1200" dirty="0">
              <a:latin typeface="Abadi" panose="020B0604020104020204" pitchFamily="34" charset="0"/>
            </a:rPr>
            <a:t>, cioè dal grado in cui l’individuo dirige e mantiene l’attenzione selettivamente su stimoli rilevanti, inibendo la percezione di quelli irrilevanti o distraenti.</a:t>
          </a:r>
        </a:p>
      </dsp:txBody>
      <dsp:txXfrm>
        <a:off x="2437158" y="439842"/>
        <a:ext cx="2064028" cy="3640963"/>
      </dsp:txXfrm>
    </dsp:sp>
    <dsp:sp modelId="{5B77D8F0-B165-4897-8FB6-5E4F55FE6AB1}">
      <dsp:nvSpPr>
        <dsp:cNvPr id="0" name=""/>
        <dsp:cNvSpPr/>
      </dsp:nvSpPr>
      <dsp:spPr>
        <a:xfrm rot="17562514">
          <a:off x="4236581" y="1747673"/>
          <a:ext cx="1071151" cy="37185"/>
        </a:xfrm>
        <a:custGeom>
          <a:avLst/>
          <a:gdLst/>
          <a:ahLst/>
          <a:cxnLst/>
          <a:rect l="0" t="0" r="0" b="0"/>
          <a:pathLst>
            <a:path>
              <a:moveTo>
                <a:pt x="0" y="18592"/>
              </a:moveTo>
              <a:lnTo>
                <a:pt x="1071151" y="1859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t-IT" sz="1200" kern="1200">
            <a:latin typeface="Abadi" panose="020B0604020104020204" pitchFamily="34" charset="0"/>
          </a:endParaRPr>
        </a:p>
      </dsp:txBody>
      <dsp:txXfrm>
        <a:off x="4745378" y="1739487"/>
        <a:ext cx="53557" cy="53557"/>
      </dsp:txXfrm>
    </dsp:sp>
    <dsp:sp modelId="{B96E72B0-D4B1-429B-84FD-E026B427400E}">
      <dsp:nvSpPr>
        <dsp:cNvPr id="0" name=""/>
        <dsp:cNvSpPr/>
      </dsp:nvSpPr>
      <dsp:spPr>
        <a:xfrm>
          <a:off x="4978913" y="273477"/>
          <a:ext cx="6224118" cy="1997460"/>
        </a:xfrm>
        <a:prstGeom prst="roundRect">
          <a:avLst>
            <a:gd name="adj" fmla="val 10000"/>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it-IT" altLang="it-IT" sz="2000" kern="1200" dirty="0">
              <a:solidFill>
                <a:schemeClr val="tx1"/>
              </a:solidFill>
              <a:latin typeface="Abadi" panose="020B0604020104020204" pitchFamily="34" charset="0"/>
            </a:rPr>
            <a:t>Chi adotta uno stile </a:t>
          </a:r>
          <a:r>
            <a:rPr lang="it-IT" altLang="it-IT" sz="2000" b="1" kern="1200" dirty="0">
              <a:solidFill>
                <a:schemeClr val="tx1"/>
              </a:solidFill>
              <a:latin typeface="Abadi" panose="020B0604020104020204" pitchFamily="34" charset="0"/>
            </a:rPr>
            <a:t>indipendente</a:t>
          </a:r>
          <a:r>
            <a:rPr lang="it-IT" altLang="it-IT" sz="2000" kern="1200" dirty="0">
              <a:solidFill>
                <a:schemeClr val="tx1"/>
              </a:solidFill>
              <a:latin typeface="Abadi" panose="020B0604020104020204" pitchFamily="34" charset="0"/>
            </a:rPr>
            <a:t> dal campo tende ad isolare i singoli argomenti dal resto: quando studia identifica i concetti fondamentali e li impara senza preoccuparsi di collegarli. La sua analiticità lo rende abile nelle strategie di rielaborazione. Appare motivato internamente e dotato di flessibilità. Si trova più a suo agio con un’attività di studio individuale. </a:t>
          </a:r>
          <a:endParaRPr lang="en-GB" altLang="it-IT" sz="2000" kern="1200" dirty="0">
            <a:solidFill>
              <a:schemeClr val="tx1"/>
            </a:solidFill>
            <a:latin typeface="Abadi" panose="020B0604020104020204" pitchFamily="34" charset="0"/>
          </a:endParaRPr>
        </a:p>
      </dsp:txBody>
      <dsp:txXfrm>
        <a:off x="5037417" y="331981"/>
        <a:ext cx="6107110" cy="1880452"/>
      </dsp:txXfrm>
    </dsp:sp>
    <dsp:sp modelId="{3588BCA5-A774-4D12-B533-8FC4D536AAC5}">
      <dsp:nvSpPr>
        <dsp:cNvPr id="0" name=""/>
        <dsp:cNvSpPr/>
      </dsp:nvSpPr>
      <dsp:spPr>
        <a:xfrm rot="4070802">
          <a:off x="4211161" y="2768431"/>
          <a:ext cx="1137362" cy="37185"/>
        </a:xfrm>
        <a:custGeom>
          <a:avLst/>
          <a:gdLst/>
          <a:ahLst/>
          <a:cxnLst/>
          <a:rect l="0" t="0" r="0" b="0"/>
          <a:pathLst>
            <a:path>
              <a:moveTo>
                <a:pt x="0" y="18592"/>
              </a:moveTo>
              <a:lnTo>
                <a:pt x="1137362" y="1859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a:off x="4751409" y="2758590"/>
        <a:ext cx="56868" cy="56868"/>
      </dsp:txXfrm>
    </dsp:sp>
    <dsp:sp modelId="{7F26ED7E-230C-4890-89D4-3A0DDB127D1F}">
      <dsp:nvSpPr>
        <dsp:cNvPr id="0" name=""/>
        <dsp:cNvSpPr/>
      </dsp:nvSpPr>
      <dsp:spPr>
        <a:xfrm>
          <a:off x="4994285" y="2336768"/>
          <a:ext cx="6244197" cy="1953912"/>
        </a:xfrm>
        <a:prstGeom prst="roundRect">
          <a:avLst>
            <a:gd name="adj" fmla="val 10000"/>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it-IT" altLang="it-IT" sz="2000" kern="1200" dirty="0">
              <a:solidFill>
                <a:schemeClr val="tx1"/>
              </a:solidFill>
              <a:latin typeface="Abadi" panose="020B0604020104020204" pitchFamily="34" charset="0"/>
            </a:rPr>
            <a:t>Chi adotta uno stile </a:t>
          </a:r>
          <a:r>
            <a:rPr lang="it-IT" altLang="it-IT" sz="2000" b="1" kern="1200" dirty="0">
              <a:solidFill>
                <a:schemeClr val="tx1"/>
              </a:solidFill>
              <a:latin typeface="Abadi" panose="020B0604020104020204" pitchFamily="34" charset="0"/>
            </a:rPr>
            <a:t>dipendente</a:t>
          </a:r>
          <a:r>
            <a:rPr lang="it-IT" altLang="it-IT" sz="2000" kern="1200" dirty="0">
              <a:solidFill>
                <a:schemeClr val="tx1"/>
              </a:solidFill>
              <a:latin typeface="Abadi" panose="020B0604020104020204" pitchFamily="34" charset="0"/>
            </a:rPr>
            <a:t> dal campo tende ad esaltare i collegamenti tra l’argomento ed il contesto e pone l’accento sulle relazioni tra i concetti. Evidenzia difficoltà ad isolare le figure dai contesti. Preferisce un tipo di apprendimento cooperativo, dove ci siano continue interazioni con i compagni.</a:t>
          </a:r>
        </a:p>
      </dsp:txBody>
      <dsp:txXfrm>
        <a:off x="5051513" y="2393996"/>
        <a:ext cx="6129741" cy="183945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B6D10-2300-4C18-BEE9-D5128E398ACF}">
      <dsp:nvSpPr>
        <dsp:cNvPr id="0" name=""/>
        <dsp:cNvSpPr/>
      </dsp:nvSpPr>
      <dsp:spPr>
        <a:xfrm>
          <a:off x="246851" y="1176446"/>
          <a:ext cx="2687964" cy="2163797"/>
        </a:xfrm>
        <a:prstGeom prst="roundRect">
          <a:avLst>
            <a:gd name="adj" fmla="val 10000"/>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Font typeface="Wingdings" panose="05000000000000000000" pitchFamily="2" charset="2"/>
            <a:buNone/>
          </a:pPr>
          <a:r>
            <a:rPr lang="it-IT" altLang="it-IT" sz="2100" kern="1200" dirty="0">
              <a:latin typeface="Abadi" panose="020B0604020104020204" pitchFamily="34" charset="0"/>
            </a:rPr>
            <a:t>Riguarda il modo in cui gli individui pervengono all’individuazione di una </a:t>
          </a:r>
          <a:r>
            <a:rPr lang="it-IT" altLang="it-IT" sz="2100" b="1" kern="1200" dirty="0">
              <a:latin typeface="Abadi" panose="020B0604020104020204" pitchFamily="34" charset="0"/>
            </a:rPr>
            <a:t>regola</a:t>
          </a:r>
          <a:r>
            <a:rPr lang="it-IT" altLang="it-IT" sz="2100" kern="1200" dirty="0">
              <a:latin typeface="Abadi" panose="020B0604020104020204" pitchFamily="34" charset="0"/>
            </a:rPr>
            <a:t> o di un criterio di classificazione.</a:t>
          </a:r>
        </a:p>
      </dsp:txBody>
      <dsp:txXfrm>
        <a:off x="310226" y="1239821"/>
        <a:ext cx="2561214" cy="2037047"/>
      </dsp:txXfrm>
    </dsp:sp>
    <dsp:sp modelId="{5B77D8F0-B165-4897-8FB6-5E4F55FE6AB1}">
      <dsp:nvSpPr>
        <dsp:cNvPr id="0" name=""/>
        <dsp:cNvSpPr/>
      </dsp:nvSpPr>
      <dsp:spPr>
        <a:xfrm rot="18226107">
          <a:off x="2579024" y="1565712"/>
          <a:ext cx="1602077" cy="53473"/>
        </a:xfrm>
        <a:custGeom>
          <a:avLst/>
          <a:gdLst/>
          <a:ahLst/>
          <a:cxnLst/>
          <a:rect l="0" t="0" r="0" b="0"/>
          <a:pathLst>
            <a:path>
              <a:moveTo>
                <a:pt x="0" y="26736"/>
              </a:moveTo>
              <a:lnTo>
                <a:pt x="1602077" y="26736"/>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it-IT" sz="1400" kern="1200">
            <a:latin typeface="Abadi" panose="020B0604020104020204" pitchFamily="34" charset="0"/>
          </a:endParaRPr>
        </a:p>
      </dsp:txBody>
      <dsp:txXfrm>
        <a:off x="3340011" y="1552397"/>
        <a:ext cx="80103" cy="80103"/>
      </dsp:txXfrm>
    </dsp:sp>
    <dsp:sp modelId="{B96E72B0-D4B1-429B-84FD-E026B427400E}">
      <dsp:nvSpPr>
        <dsp:cNvPr id="0" name=""/>
        <dsp:cNvSpPr/>
      </dsp:nvSpPr>
      <dsp:spPr>
        <a:xfrm>
          <a:off x="3825311" y="2948"/>
          <a:ext cx="4299264" cy="1847209"/>
        </a:xfrm>
        <a:prstGeom prst="roundRect">
          <a:avLst>
            <a:gd name="adj" fmla="val 10000"/>
          </a:avLst>
        </a:prstGeom>
        <a:solidFill>
          <a:srgbClr val="6F91AA"/>
        </a:solidFill>
        <a:ln w="12700" cap="flat" cmpd="sng" algn="ctr">
          <a:solidFill>
            <a:srgbClr val="6F91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altLang="it-IT" sz="2000" kern="1200" dirty="0">
              <a:latin typeface="Abadi" panose="020B0604020104020204" pitchFamily="34" charset="0"/>
            </a:rPr>
            <a:t>Il </a:t>
          </a:r>
          <a:r>
            <a:rPr lang="it-IT" altLang="it-IT" sz="2000" b="1" kern="1200" dirty="0">
              <a:latin typeface="Abadi" panose="020B0604020104020204" pitchFamily="34" charset="0"/>
            </a:rPr>
            <a:t>sistematico</a:t>
          </a:r>
          <a:r>
            <a:rPr lang="it-IT" altLang="it-IT" sz="2000" kern="1200" dirty="0">
              <a:latin typeface="Abadi" panose="020B0604020104020204" pitchFamily="34" charset="0"/>
            </a:rPr>
            <a:t> si caratterizza per la procedura a piccoli passi e la considerazione di tutti gli elementi in gioco. Ciò comporta un carico rilevante in memoria di lavoro. Corre il rischio di soffermarsi solo sui dettagli.</a:t>
          </a:r>
          <a:endParaRPr lang="en-GB" altLang="it-IT" sz="2000" kern="1200" dirty="0">
            <a:latin typeface="Abadi" panose="020B0604020104020204" pitchFamily="34" charset="0"/>
          </a:endParaRPr>
        </a:p>
      </dsp:txBody>
      <dsp:txXfrm>
        <a:off x="3879414" y="57051"/>
        <a:ext cx="4191058" cy="1739003"/>
      </dsp:txXfrm>
    </dsp:sp>
    <dsp:sp modelId="{2B8F216D-2D7A-4553-8DB7-2E779C004E60}">
      <dsp:nvSpPr>
        <dsp:cNvPr id="0" name=""/>
        <dsp:cNvSpPr/>
      </dsp:nvSpPr>
      <dsp:spPr>
        <a:xfrm rot="2946137">
          <a:off x="2699995" y="2745658"/>
          <a:ext cx="1360136" cy="53473"/>
        </a:xfrm>
        <a:custGeom>
          <a:avLst/>
          <a:gdLst/>
          <a:ahLst/>
          <a:cxnLst/>
          <a:rect l="0" t="0" r="0" b="0"/>
          <a:pathLst>
            <a:path>
              <a:moveTo>
                <a:pt x="0" y="26736"/>
              </a:moveTo>
              <a:lnTo>
                <a:pt x="1360136" y="26736"/>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346060" y="2738391"/>
        <a:ext cx="68006" cy="68006"/>
      </dsp:txXfrm>
    </dsp:sp>
    <dsp:sp modelId="{33D603F9-E5D8-4313-A50C-B1D31FDD5B31}">
      <dsp:nvSpPr>
        <dsp:cNvPr id="0" name=""/>
        <dsp:cNvSpPr/>
      </dsp:nvSpPr>
      <dsp:spPr>
        <a:xfrm>
          <a:off x="3825311" y="2051754"/>
          <a:ext cx="4287517" cy="2469378"/>
        </a:xfrm>
        <a:prstGeom prst="roundRect">
          <a:avLst>
            <a:gd name="adj" fmla="val 10000"/>
          </a:avLst>
        </a:prstGeom>
        <a:solidFill>
          <a:srgbClr val="6F91AA"/>
        </a:solidFill>
        <a:ln w="12700" cap="flat" cmpd="sng" algn="ctr">
          <a:solidFill>
            <a:srgbClr val="6F91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altLang="it-IT" sz="2000" kern="1200" dirty="0">
              <a:latin typeface="Abadi" panose="020B0604020104020204" pitchFamily="34" charset="0"/>
            </a:rPr>
            <a:t>L’ </a:t>
          </a:r>
          <a:r>
            <a:rPr lang="it-IT" altLang="it-IT" sz="2000" b="1" kern="1200" dirty="0">
              <a:latin typeface="Abadi" panose="020B0604020104020204" pitchFamily="34" charset="0"/>
            </a:rPr>
            <a:t>intuitivo</a:t>
          </a:r>
          <a:r>
            <a:rPr lang="it-IT" altLang="it-IT" sz="2000" kern="1200" dirty="0">
              <a:latin typeface="Abadi" panose="020B0604020104020204" pitchFamily="34" charset="0"/>
            </a:rPr>
            <a:t> lavora preferibilmente su ipotesi che cerca di confermare o confutare. Richiede soprattutto la capacità di ricordare le informazioni momentaneamente messe da parte per costruire una nuova ipotesi. Rischia di limitarsi alla prima idea, senza ricercare ulteriori conferme</a:t>
          </a:r>
        </a:p>
      </dsp:txBody>
      <dsp:txXfrm>
        <a:off x="3897637" y="2124080"/>
        <a:ext cx="4142865" cy="232472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B6D10-2300-4C18-BEE9-D5128E398ACF}">
      <dsp:nvSpPr>
        <dsp:cNvPr id="0" name=""/>
        <dsp:cNvSpPr/>
      </dsp:nvSpPr>
      <dsp:spPr>
        <a:xfrm>
          <a:off x="248663" y="666857"/>
          <a:ext cx="2911795" cy="3028034"/>
        </a:xfrm>
        <a:prstGeom prst="roundRect">
          <a:avLst>
            <a:gd name="adj" fmla="val 10000"/>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it-IT" altLang="it-IT" sz="2200" kern="1200" dirty="0">
              <a:latin typeface="Abadi" panose="020B0604020104020204" pitchFamily="34" charset="0"/>
            </a:rPr>
            <a:t>Riguarda il modo in cui gli individui recuperano e usano l’informazione e si manifesta attraverso la</a:t>
          </a:r>
          <a:r>
            <a:rPr lang="it-IT" altLang="it-IT" sz="2200" kern="1200" dirty="0"/>
            <a:t> </a:t>
          </a:r>
          <a:r>
            <a:rPr lang="it-IT" altLang="it-IT" sz="2200" b="1" kern="1200" dirty="0"/>
            <a:t>fluidità di idee, la  flessibilità, l’originalità e la qualità della risposta.</a:t>
          </a:r>
          <a:endParaRPr lang="it-IT" altLang="it-IT" sz="2200" b="1" kern="1200" dirty="0">
            <a:latin typeface="Abadi" panose="020B0604020104020204" pitchFamily="34" charset="0"/>
          </a:endParaRPr>
        </a:p>
      </dsp:txBody>
      <dsp:txXfrm>
        <a:off x="333947" y="752141"/>
        <a:ext cx="2741227" cy="2857466"/>
      </dsp:txXfrm>
    </dsp:sp>
    <dsp:sp modelId="{5B77D8F0-B165-4897-8FB6-5E4F55FE6AB1}">
      <dsp:nvSpPr>
        <dsp:cNvPr id="0" name=""/>
        <dsp:cNvSpPr/>
      </dsp:nvSpPr>
      <dsp:spPr>
        <a:xfrm rot="18328557">
          <a:off x="2827676" y="1504778"/>
          <a:ext cx="1586040" cy="60585"/>
        </a:xfrm>
        <a:custGeom>
          <a:avLst/>
          <a:gdLst/>
          <a:ahLst/>
          <a:cxnLst/>
          <a:rect l="0" t="0" r="0" b="0"/>
          <a:pathLst>
            <a:path>
              <a:moveTo>
                <a:pt x="0" y="30292"/>
              </a:moveTo>
              <a:lnTo>
                <a:pt x="1586040" y="30292"/>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it-IT" sz="1400" kern="1200">
            <a:latin typeface="Abadi" panose="020B0604020104020204" pitchFamily="34" charset="0"/>
          </a:endParaRPr>
        </a:p>
      </dsp:txBody>
      <dsp:txXfrm>
        <a:off x="3581045" y="1495419"/>
        <a:ext cx="79302" cy="79302"/>
      </dsp:txXfrm>
    </dsp:sp>
    <dsp:sp modelId="{B96E72B0-D4B1-429B-84FD-E026B427400E}">
      <dsp:nvSpPr>
        <dsp:cNvPr id="0" name=""/>
        <dsp:cNvSpPr/>
      </dsp:nvSpPr>
      <dsp:spPr>
        <a:xfrm>
          <a:off x="4080935" y="35834"/>
          <a:ext cx="4097740" cy="1706865"/>
        </a:xfrm>
        <a:prstGeom prst="roundRect">
          <a:avLst>
            <a:gd name="adj" fmla="val 10000"/>
          </a:avLst>
        </a:prstGeom>
        <a:solidFill>
          <a:srgbClr val="6F91AA"/>
        </a:solidFill>
        <a:ln w="12700" cap="flat" cmpd="sng" algn="ctr">
          <a:solidFill>
            <a:srgbClr val="6F91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altLang="it-IT" sz="2100" kern="1200" dirty="0">
              <a:latin typeface="Abadi" panose="020B0604020104020204" pitchFamily="34" charset="0"/>
            </a:rPr>
            <a:t>Chi </a:t>
          </a:r>
          <a:r>
            <a:rPr lang="en-GB" altLang="it-IT" sz="2100" kern="1200" dirty="0" err="1">
              <a:latin typeface="Abadi" panose="020B0604020104020204" pitchFamily="34" charset="0"/>
            </a:rPr>
            <a:t>adotta</a:t>
          </a:r>
          <a:r>
            <a:rPr lang="en-GB" altLang="it-IT" sz="2100" kern="1200" dirty="0">
              <a:latin typeface="Abadi" panose="020B0604020104020204" pitchFamily="34" charset="0"/>
            </a:rPr>
            <a:t> uno stile </a:t>
          </a:r>
          <a:r>
            <a:rPr lang="en-GB" altLang="it-IT" sz="2100" b="1" kern="1200" dirty="0" err="1">
              <a:latin typeface="Abadi" panose="020B0604020104020204" pitchFamily="34" charset="0"/>
            </a:rPr>
            <a:t>convergente</a:t>
          </a:r>
          <a:r>
            <a:rPr lang="en-GB" altLang="it-IT" sz="2100" kern="1200" dirty="0">
              <a:latin typeface="Abadi" panose="020B0604020104020204" pitchFamily="34" charset="0"/>
            </a:rPr>
            <a:t> </a:t>
          </a:r>
          <a:r>
            <a:rPr lang="en-GB" altLang="it-IT" sz="2100" kern="1200" dirty="0" err="1">
              <a:latin typeface="Abadi" panose="020B0604020104020204" pitchFamily="34" charset="0"/>
            </a:rPr>
            <a:t>parte</a:t>
          </a:r>
          <a:r>
            <a:rPr lang="en-GB" altLang="it-IT" sz="2100" kern="1200" dirty="0">
              <a:latin typeface="Abadi" panose="020B0604020104020204" pitchFamily="34" charset="0"/>
            </a:rPr>
            <a:t> </a:t>
          </a:r>
          <a:r>
            <a:rPr lang="en-GB" altLang="it-IT" sz="2100" kern="1200" dirty="0" err="1">
              <a:latin typeface="Abadi" panose="020B0604020104020204" pitchFamily="34" charset="0"/>
            </a:rPr>
            <a:t>dalle</a:t>
          </a:r>
          <a:r>
            <a:rPr lang="en-GB" altLang="it-IT" sz="2100" kern="1200" dirty="0">
              <a:latin typeface="Abadi" panose="020B0604020104020204" pitchFamily="34" charset="0"/>
            </a:rPr>
            <a:t> </a:t>
          </a:r>
          <a:r>
            <a:rPr lang="en-GB" altLang="it-IT" sz="2100" kern="1200" dirty="0" err="1">
              <a:latin typeface="Abadi" panose="020B0604020104020204" pitchFamily="34" charset="0"/>
            </a:rPr>
            <a:t>informazioni</a:t>
          </a:r>
          <a:r>
            <a:rPr lang="en-GB" altLang="it-IT" sz="2100" kern="1200" dirty="0">
              <a:latin typeface="Abadi" panose="020B0604020104020204" pitchFamily="34" charset="0"/>
            </a:rPr>
            <a:t> </a:t>
          </a:r>
          <a:r>
            <a:rPr lang="en-GB" altLang="it-IT" sz="2100" kern="1200" dirty="0" err="1">
              <a:latin typeface="Abadi" panose="020B0604020104020204" pitchFamily="34" charset="0"/>
            </a:rPr>
            <a:t>disponibili</a:t>
          </a:r>
          <a:r>
            <a:rPr lang="en-GB" altLang="it-IT" sz="2100" kern="1200" dirty="0">
              <a:latin typeface="Abadi" panose="020B0604020104020204" pitchFamily="34" charset="0"/>
            </a:rPr>
            <a:t> per </a:t>
          </a:r>
          <a:r>
            <a:rPr lang="en-GB" altLang="it-IT" sz="2100" kern="1200" dirty="0" err="1">
              <a:latin typeface="Abadi" panose="020B0604020104020204" pitchFamily="34" charset="0"/>
            </a:rPr>
            <a:t>convergere</a:t>
          </a:r>
          <a:r>
            <a:rPr lang="en-GB" altLang="it-IT" sz="2100" kern="1200" dirty="0">
              <a:latin typeface="Abadi" panose="020B0604020104020204" pitchFamily="34" charset="0"/>
            </a:rPr>
            <a:t> verso </a:t>
          </a:r>
          <a:r>
            <a:rPr lang="en-GB" altLang="it-IT" sz="2100" kern="1200" dirty="0" err="1">
              <a:latin typeface="Abadi" panose="020B0604020104020204" pitchFamily="34" charset="0"/>
            </a:rPr>
            <a:t>una</a:t>
          </a:r>
          <a:r>
            <a:rPr lang="en-GB" altLang="it-IT" sz="2100" kern="1200" dirty="0">
              <a:latin typeface="Abadi" panose="020B0604020104020204" pitchFamily="34" charset="0"/>
            </a:rPr>
            <a:t> </a:t>
          </a:r>
          <a:r>
            <a:rPr lang="en-GB" altLang="it-IT" sz="2100" kern="1200" dirty="0" err="1">
              <a:latin typeface="Abadi" panose="020B0604020104020204" pitchFamily="34" charset="0"/>
            </a:rPr>
            <a:t>soluzione</a:t>
          </a:r>
          <a:r>
            <a:rPr lang="en-GB" altLang="it-IT" sz="2100" kern="1200" dirty="0">
              <a:latin typeface="Abadi" panose="020B0604020104020204" pitchFamily="34" charset="0"/>
            </a:rPr>
            <a:t> unica al </a:t>
          </a:r>
          <a:r>
            <a:rPr lang="en-GB" altLang="it-IT" sz="2100" kern="1200" dirty="0" err="1">
              <a:latin typeface="Abadi" panose="020B0604020104020204" pitchFamily="34" charset="0"/>
            </a:rPr>
            <a:t>problema</a:t>
          </a:r>
          <a:r>
            <a:rPr lang="en-GB" altLang="it-IT" sz="2100" kern="1200" dirty="0">
              <a:latin typeface="Abadi" panose="020B0604020104020204" pitchFamily="34" charset="0"/>
            </a:rPr>
            <a:t>; </a:t>
          </a:r>
          <a:r>
            <a:rPr lang="en-GB" altLang="it-IT" sz="2100" kern="1200" dirty="0" err="1">
              <a:latin typeface="Abadi" panose="020B0604020104020204" pitchFamily="34" charset="0"/>
            </a:rPr>
            <a:t>tende</a:t>
          </a:r>
          <a:r>
            <a:rPr lang="en-GB" altLang="it-IT" sz="2100" kern="1200" dirty="0">
              <a:latin typeface="Abadi" panose="020B0604020104020204" pitchFamily="34" charset="0"/>
            </a:rPr>
            <a:t> a </a:t>
          </a:r>
          <a:r>
            <a:rPr lang="en-GB" altLang="it-IT" sz="2100" kern="1200" dirty="0" err="1">
              <a:latin typeface="Abadi" panose="020B0604020104020204" pitchFamily="34" charset="0"/>
            </a:rPr>
            <a:t>svilupparsi</a:t>
          </a:r>
          <a:r>
            <a:rPr lang="en-GB" altLang="it-IT" sz="2100" kern="1200" dirty="0">
              <a:latin typeface="Abadi" panose="020B0604020104020204" pitchFamily="34" charset="0"/>
            </a:rPr>
            <a:t> verso mete </a:t>
          </a:r>
          <a:r>
            <a:rPr lang="en-GB" altLang="it-IT" sz="2100" kern="1200" dirty="0" err="1">
              <a:latin typeface="Abadi" panose="020B0604020104020204" pitchFamily="34" charset="0"/>
            </a:rPr>
            <a:t>logiche</a:t>
          </a:r>
          <a:r>
            <a:rPr lang="en-GB" altLang="it-IT" sz="2100" kern="1200" dirty="0">
              <a:latin typeface="Abadi" panose="020B0604020104020204" pitchFamily="34" charset="0"/>
            </a:rPr>
            <a:t> e </a:t>
          </a:r>
          <a:r>
            <a:rPr lang="en-GB" altLang="it-IT" sz="2100" kern="1200" dirty="0" err="1">
              <a:latin typeface="Abadi" panose="020B0604020104020204" pitchFamily="34" charset="0"/>
            </a:rPr>
            <a:t>consequenziali</a:t>
          </a:r>
          <a:r>
            <a:rPr lang="en-GB" altLang="it-IT" sz="2100" kern="1200" dirty="0">
              <a:latin typeface="Abadi" panose="020B0604020104020204" pitchFamily="34" charset="0"/>
            </a:rPr>
            <a:t>.</a:t>
          </a:r>
        </a:p>
      </dsp:txBody>
      <dsp:txXfrm>
        <a:off x="4130927" y="85826"/>
        <a:ext cx="3997756" cy="1606881"/>
      </dsp:txXfrm>
    </dsp:sp>
    <dsp:sp modelId="{2B8F216D-2D7A-4553-8DB7-2E779C004E60}">
      <dsp:nvSpPr>
        <dsp:cNvPr id="0" name=""/>
        <dsp:cNvSpPr/>
      </dsp:nvSpPr>
      <dsp:spPr>
        <a:xfrm rot="2744278">
          <a:off x="2961273" y="2622831"/>
          <a:ext cx="1318846" cy="60585"/>
        </a:xfrm>
        <a:custGeom>
          <a:avLst/>
          <a:gdLst/>
          <a:ahLst/>
          <a:cxnLst/>
          <a:rect l="0" t="0" r="0" b="0"/>
          <a:pathLst>
            <a:path>
              <a:moveTo>
                <a:pt x="0" y="30292"/>
              </a:moveTo>
              <a:lnTo>
                <a:pt x="1318846" y="30292"/>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587725" y="2620152"/>
        <a:ext cx="65942" cy="65942"/>
      </dsp:txXfrm>
    </dsp:sp>
    <dsp:sp modelId="{33D603F9-E5D8-4313-A50C-B1D31FDD5B31}">
      <dsp:nvSpPr>
        <dsp:cNvPr id="0" name=""/>
        <dsp:cNvSpPr/>
      </dsp:nvSpPr>
      <dsp:spPr>
        <a:xfrm>
          <a:off x="4080935" y="1961084"/>
          <a:ext cx="4101380" cy="2328577"/>
        </a:xfrm>
        <a:prstGeom prst="roundRect">
          <a:avLst>
            <a:gd name="adj" fmla="val 10000"/>
          </a:avLst>
        </a:prstGeom>
        <a:solidFill>
          <a:srgbClr val="6F91AA"/>
        </a:solidFill>
        <a:ln w="12700" cap="flat" cmpd="sng" algn="ctr">
          <a:solidFill>
            <a:srgbClr val="6F91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altLang="it-IT" sz="2100" kern="1200" dirty="0">
              <a:latin typeface="Abadi" panose="020B0604020104020204" pitchFamily="34" charset="0"/>
            </a:rPr>
            <a:t>Chi </a:t>
          </a:r>
          <a:r>
            <a:rPr lang="en-GB" altLang="it-IT" sz="2100" kern="1200" dirty="0" err="1">
              <a:latin typeface="Abadi" panose="020B0604020104020204" pitchFamily="34" charset="0"/>
            </a:rPr>
            <a:t>adotta</a:t>
          </a:r>
          <a:r>
            <a:rPr lang="en-GB" altLang="it-IT" sz="2100" kern="1200" dirty="0">
              <a:latin typeface="Abadi" panose="020B0604020104020204" pitchFamily="34" charset="0"/>
            </a:rPr>
            <a:t> uno stile </a:t>
          </a:r>
          <a:r>
            <a:rPr lang="en-GB" altLang="it-IT" sz="2100" b="1" kern="1200" dirty="0" err="1">
              <a:latin typeface="Abadi" panose="020B0604020104020204" pitchFamily="34" charset="0"/>
            </a:rPr>
            <a:t>divergente</a:t>
          </a:r>
          <a:r>
            <a:rPr lang="en-GB" altLang="it-IT" sz="2100" kern="1200" dirty="0">
              <a:latin typeface="Abadi" panose="020B0604020104020204" pitchFamily="34" charset="0"/>
            </a:rPr>
            <a:t> </a:t>
          </a:r>
          <a:r>
            <a:rPr lang="en-GB" altLang="it-IT" sz="2100" kern="1200" dirty="0" err="1">
              <a:latin typeface="Abadi" panose="020B0604020104020204" pitchFamily="34" charset="0"/>
            </a:rPr>
            <a:t>parte</a:t>
          </a:r>
          <a:r>
            <a:rPr lang="en-GB" altLang="it-IT" sz="2100" kern="1200" dirty="0">
              <a:latin typeface="Abadi" panose="020B0604020104020204" pitchFamily="34" charset="0"/>
            </a:rPr>
            <a:t> </a:t>
          </a:r>
          <a:r>
            <a:rPr lang="en-GB" altLang="it-IT" sz="2100" kern="1200" dirty="0" err="1">
              <a:latin typeface="Abadi" panose="020B0604020104020204" pitchFamily="34" charset="0"/>
            </a:rPr>
            <a:t>dall’informazione</a:t>
          </a:r>
          <a:r>
            <a:rPr lang="en-GB" altLang="it-IT" sz="2100" kern="1200" dirty="0">
              <a:latin typeface="Abadi" panose="020B0604020104020204" pitchFamily="34" charset="0"/>
            </a:rPr>
            <a:t> a </a:t>
          </a:r>
          <a:r>
            <a:rPr lang="en-GB" altLang="it-IT" sz="2100" kern="1200" dirty="0" err="1">
              <a:latin typeface="Abadi" panose="020B0604020104020204" pitchFamily="34" charset="0"/>
            </a:rPr>
            <a:t>disposizione</a:t>
          </a:r>
          <a:r>
            <a:rPr lang="en-GB" altLang="it-IT" sz="2100" kern="1200" dirty="0">
              <a:latin typeface="Abadi" panose="020B0604020104020204" pitchFamily="34" charset="0"/>
            </a:rPr>
            <a:t> per </a:t>
          </a:r>
          <a:r>
            <a:rPr lang="en-GB" altLang="it-IT" sz="2100" kern="1200" dirty="0" err="1">
              <a:latin typeface="Abadi" panose="020B0604020104020204" pitchFamily="34" charset="0"/>
            </a:rPr>
            <a:t>procedere</a:t>
          </a:r>
          <a:r>
            <a:rPr lang="en-GB" altLang="it-IT" sz="2100" kern="1200" dirty="0">
              <a:latin typeface="Abadi" panose="020B0604020104020204" pitchFamily="34" charset="0"/>
            </a:rPr>
            <a:t> in modo </a:t>
          </a:r>
          <a:r>
            <a:rPr lang="en-GB" altLang="it-IT" sz="2100" kern="1200" dirty="0" err="1">
              <a:latin typeface="Abadi" panose="020B0604020104020204" pitchFamily="34" charset="0"/>
            </a:rPr>
            <a:t>creativo</a:t>
          </a:r>
          <a:r>
            <a:rPr lang="en-GB" altLang="it-IT" sz="2100" kern="1200" dirty="0">
              <a:latin typeface="Abadi" panose="020B0604020104020204" pitchFamily="34" charset="0"/>
            </a:rPr>
            <a:t>, </a:t>
          </a:r>
          <a:r>
            <a:rPr lang="en-GB" altLang="it-IT" sz="2100" kern="1200" dirty="0" err="1">
              <a:latin typeface="Abadi" panose="020B0604020104020204" pitchFamily="34" charset="0"/>
            </a:rPr>
            <a:t>sviluppando</a:t>
          </a:r>
          <a:r>
            <a:rPr lang="en-GB" altLang="it-IT" sz="2100" kern="1200" dirty="0">
              <a:latin typeface="Abadi" panose="020B0604020104020204" pitchFamily="34" charset="0"/>
            </a:rPr>
            <a:t> </a:t>
          </a:r>
          <a:r>
            <a:rPr lang="en-GB" altLang="it-IT" sz="2100" kern="1200" dirty="0" err="1">
              <a:latin typeface="Abadi" panose="020B0604020104020204" pitchFamily="34" charset="0"/>
            </a:rPr>
            <a:t>percorsi</a:t>
          </a:r>
          <a:r>
            <a:rPr lang="en-GB" altLang="it-IT" sz="2100" kern="1200" dirty="0">
              <a:latin typeface="Abadi" panose="020B0604020104020204" pitchFamily="34" charset="0"/>
            </a:rPr>
            <a:t> </a:t>
          </a:r>
          <a:r>
            <a:rPr lang="en-GB" altLang="it-IT" sz="2100" kern="1200" dirty="0" err="1">
              <a:latin typeface="Abadi" panose="020B0604020104020204" pitchFamily="34" charset="0"/>
            </a:rPr>
            <a:t>autonomi</a:t>
          </a:r>
          <a:r>
            <a:rPr lang="en-GB" altLang="it-IT" sz="2100" kern="1200" dirty="0">
              <a:latin typeface="Abadi" panose="020B0604020104020204" pitchFamily="34" charset="0"/>
            </a:rPr>
            <a:t> e </a:t>
          </a:r>
          <a:r>
            <a:rPr lang="en-GB" altLang="it-IT" sz="2100" kern="1200" dirty="0" err="1">
              <a:latin typeface="Abadi" panose="020B0604020104020204" pitchFamily="34" charset="0"/>
            </a:rPr>
            <a:t>generando</a:t>
          </a:r>
          <a:r>
            <a:rPr lang="en-GB" altLang="it-IT" sz="2100" kern="1200" dirty="0">
              <a:latin typeface="Abadi" panose="020B0604020104020204" pitchFamily="34" charset="0"/>
            </a:rPr>
            <a:t> </a:t>
          </a:r>
          <a:r>
            <a:rPr lang="en-GB" altLang="it-IT" sz="2100" kern="1200" dirty="0" err="1">
              <a:latin typeface="Abadi" panose="020B0604020104020204" pitchFamily="34" charset="0"/>
            </a:rPr>
            <a:t>una</a:t>
          </a:r>
          <a:r>
            <a:rPr lang="en-GB" altLang="it-IT" sz="2100" kern="1200" dirty="0">
              <a:latin typeface="Abadi" panose="020B0604020104020204" pitchFamily="34" charset="0"/>
            </a:rPr>
            <a:t> </a:t>
          </a:r>
          <a:r>
            <a:rPr lang="en-GB" altLang="it-IT" sz="2100" kern="1200" dirty="0" err="1">
              <a:latin typeface="Abadi" panose="020B0604020104020204" pitchFamily="34" charset="0"/>
            </a:rPr>
            <a:t>varietà</a:t>
          </a:r>
          <a:r>
            <a:rPr lang="en-GB" altLang="it-IT" sz="2100" kern="1200" dirty="0">
              <a:latin typeface="Abadi" panose="020B0604020104020204" pitchFamily="34" charset="0"/>
            </a:rPr>
            <a:t> di </a:t>
          </a:r>
          <a:r>
            <a:rPr lang="en-GB" altLang="it-IT" sz="2100" kern="1200" dirty="0" err="1">
              <a:latin typeface="Abadi" panose="020B0604020104020204" pitchFamily="34" charset="0"/>
            </a:rPr>
            <a:t>risposte</a:t>
          </a:r>
          <a:r>
            <a:rPr lang="en-GB" altLang="it-IT" sz="2100" kern="1200" dirty="0">
              <a:latin typeface="Abadi" panose="020B0604020104020204" pitchFamily="34" charset="0"/>
            </a:rPr>
            <a:t> e </a:t>
          </a:r>
          <a:r>
            <a:rPr lang="en-GB" altLang="it-IT" sz="2100" kern="1200" dirty="0" err="1">
              <a:latin typeface="Abadi" panose="020B0604020104020204" pitchFamily="34" charset="0"/>
            </a:rPr>
            <a:t>soluzioni</a:t>
          </a:r>
          <a:r>
            <a:rPr lang="en-GB" altLang="it-IT" sz="2100" kern="1200" dirty="0">
              <a:latin typeface="Abadi" panose="020B0604020104020204" pitchFamily="34" charset="0"/>
            </a:rPr>
            <a:t> </a:t>
          </a:r>
          <a:r>
            <a:rPr lang="en-GB" altLang="it-IT" sz="2100" kern="1200" dirty="0" err="1">
              <a:latin typeface="Abadi" panose="020B0604020104020204" pitchFamily="34" charset="0"/>
            </a:rPr>
            <a:t>originali</a:t>
          </a:r>
          <a:r>
            <a:rPr lang="en-GB" altLang="it-IT" sz="2100" kern="1200" dirty="0">
              <a:latin typeface="Abadi" panose="020B0604020104020204" pitchFamily="34" charset="0"/>
            </a:rPr>
            <a:t> e </a:t>
          </a:r>
          <a:r>
            <a:rPr lang="en-GB" altLang="it-IT" sz="2100" kern="1200" dirty="0" err="1">
              <a:latin typeface="Abadi" panose="020B0604020104020204" pitchFamily="34" charset="0"/>
            </a:rPr>
            <a:t>flessibili</a:t>
          </a:r>
          <a:r>
            <a:rPr lang="en-GB" altLang="it-IT" sz="2100" kern="1200" dirty="0">
              <a:latin typeface="Abadi" panose="020B0604020104020204" pitchFamily="34" charset="0"/>
            </a:rPr>
            <a:t>.</a:t>
          </a:r>
          <a:endParaRPr lang="it-IT" altLang="it-IT" sz="2100" kern="1200" dirty="0">
            <a:latin typeface="Abadi" panose="020B0604020104020204" pitchFamily="34" charset="0"/>
          </a:endParaRPr>
        </a:p>
      </dsp:txBody>
      <dsp:txXfrm>
        <a:off x="4149137" y="2029286"/>
        <a:ext cx="3964976" cy="2192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53A2C-01AB-4615-A61B-FD98E0BFBAC0}">
      <dsp:nvSpPr>
        <dsp:cNvPr id="0" name=""/>
        <dsp:cNvSpPr/>
      </dsp:nvSpPr>
      <dsp:spPr>
        <a:xfrm>
          <a:off x="0" y="-146924"/>
          <a:ext cx="9126302" cy="2287658"/>
        </a:xfrm>
        <a:prstGeom prst="roundRect">
          <a:avLst>
            <a:gd name="adj" fmla="val 10000"/>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solidFill>
                <a:schemeClr val="bg1"/>
              </a:solidFill>
              <a:latin typeface="Abadi" panose="020B0604020104020204" pitchFamily="34" charset="0"/>
            </a:rPr>
            <a:t>Questi metodi, seppur raccomandabili, hanno evidenziato dei limiti di:</a:t>
          </a:r>
        </a:p>
        <a:p>
          <a:pPr marL="228600" lvl="1" indent="-228600" algn="l" defTabSz="1066800">
            <a:lnSpc>
              <a:spcPct val="90000"/>
            </a:lnSpc>
            <a:spcBef>
              <a:spcPct val="0"/>
            </a:spcBef>
            <a:spcAft>
              <a:spcPct val="15000"/>
            </a:spcAft>
            <a:buChar char="•"/>
          </a:pPr>
          <a:r>
            <a:rPr lang="it-IT" sz="2400" kern="1200" dirty="0">
              <a:solidFill>
                <a:schemeClr val="bg1"/>
              </a:solidFill>
              <a:latin typeface="Abadi" panose="020B0604020104020204" pitchFamily="34" charset="0"/>
            </a:rPr>
            <a:t>mantenimento nel tempo </a:t>
          </a:r>
        </a:p>
        <a:p>
          <a:pPr marL="228600" lvl="1" indent="-228600" algn="l" defTabSz="1066800">
            <a:lnSpc>
              <a:spcPct val="90000"/>
            </a:lnSpc>
            <a:spcBef>
              <a:spcPct val="0"/>
            </a:spcBef>
            <a:spcAft>
              <a:spcPct val="15000"/>
            </a:spcAft>
            <a:buChar char="•"/>
          </a:pPr>
          <a:r>
            <a:rPr lang="it-IT" sz="2400" kern="1200" dirty="0">
              <a:solidFill>
                <a:schemeClr val="bg1"/>
              </a:solidFill>
              <a:latin typeface="Abadi" panose="020B0604020104020204" pitchFamily="34" charset="0"/>
            </a:rPr>
            <a:t>trasferimento</a:t>
          </a:r>
        </a:p>
      </dsp:txBody>
      <dsp:txXfrm>
        <a:off x="67003" y="-79921"/>
        <a:ext cx="7055353" cy="2153652"/>
      </dsp:txXfrm>
    </dsp:sp>
    <dsp:sp modelId="{971D28A2-4928-4D0C-A477-33C4AD563395}">
      <dsp:nvSpPr>
        <dsp:cNvPr id="0" name=""/>
        <dsp:cNvSpPr/>
      </dsp:nvSpPr>
      <dsp:spPr>
        <a:xfrm>
          <a:off x="1610523" y="2288353"/>
          <a:ext cx="9126302" cy="2273255"/>
        </a:xfrm>
        <a:prstGeom prst="roundRect">
          <a:avLst>
            <a:gd name="adj" fmla="val 10000"/>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latin typeface="Abadi" panose="020B0604020104020204" pitchFamily="34" charset="0"/>
            </a:rPr>
            <a:t>I metodi di studio più recenti (ed efficaci) enfatizzano:</a:t>
          </a:r>
        </a:p>
        <a:p>
          <a:pPr marL="228600" lvl="1" indent="-228600" algn="l" defTabSz="1066800">
            <a:lnSpc>
              <a:spcPct val="90000"/>
            </a:lnSpc>
            <a:spcBef>
              <a:spcPct val="0"/>
            </a:spcBef>
            <a:spcAft>
              <a:spcPct val="15000"/>
            </a:spcAft>
            <a:buChar char="•"/>
          </a:pPr>
          <a:r>
            <a:rPr lang="it-IT" sz="2400" kern="1200" dirty="0">
              <a:latin typeface="Abadi" panose="020B0604020104020204" pitchFamily="34" charset="0"/>
            </a:rPr>
            <a:t>la riflessione metacognitiva</a:t>
          </a:r>
        </a:p>
        <a:p>
          <a:pPr marL="228600" lvl="1" indent="-228600" algn="l" defTabSz="1066800">
            <a:lnSpc>
              <a:spcPct val="90000"/>
            </a:lnSpc>
            <a:spcBef>
              <a:spcPct val="0"/>
            </a:spcBef>
            <a:spcAft>
              <a:spcPct val="15000"/>
            </a:spcAft>
            <a:buChar char="•"/>
          </a:pPr>
          <a:r>
            <a:rPr lang="it-IT" sz="2400" kern="1200" dirty="0">
              <a:latin typeface="Abadi" panose="020B0604020104020204" pitchFamily="34" charset="0"/>
            </a:rPr>
            <a:t>gli aspetti strategici</a:t>
          </a:r>
        </a:p>
        <a:p>
          <a:pPr marL="228600" lvl="1" indent="-228600" algn="l" defTabSz="1066800">
            <a:lnSpc>
              <a:spcPct val="90000"/>
            </a:lnSpc>
            <a:spcBef>
              <a:spcPct val="0"/>
            </a:spcBef>
            <a:spcAft>
              <a:spcPct val="15000"/>
            </a:spcAft>
            <a:buChar char="•"/>
          </a:pPr>
          <a:r>
            <a:rPr lang="it-IT" sz="2400" kern="1200" dirty="0">
              <a:latin typeface="Abadi" panose="020B0604020104020204" pitchFamily="34" charset="0"/>
            </a:rPr>
            <a:t>la motivazione</a:t>
          </a:r>
        </a:p>
      </dsp:txBody>
      <dsp:txXfrm>
        <a:off x="1677104" y="2354934"/>
        <a:ext cx="6091321" cy="2140093"/>
      </dsp:txXfrm>
    </dsp:sp>
    <dsp:sp modelId="{54B4EB20-4C96-408C-8D5B-46FE6D10D24F}">
      <dsp:nvSpPr>
        <dsp:cNvPr id="0" name=""/>
        <dsp:cNvSpPr/>
      </dsp:nvSpPr>
      <dsp:spPr>
        <a:xfrm>
          <a:off x="7833857" y="1565295"/>
          <a:ext cx="1291295" cy="1291295"/>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rgbClr val="46637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it-IT" sz="2400" kern="1200">
            <a:latin typeface="Abadi" panose="020B0604020104020204" pitchFamily="34" charset="0"/>
          </a:endParaRPr>
        </a:p>
      </dsp:txBody>
      <dsp:txXfrm>
        <a:off x="8124398" y="1565295"/>
        <a:ext cx="710213" cy="9716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6E185-46CD-42CC-B92F-6D65A0862483}">
      <dsp:nvSpPr>
        <dsp:cNvPr id="0" name=""/>
        <dsp:cNvSpPr/>
      </dsp:nvSpPr>
      <dsp:spPr>
        <a:xfrm>
          <a:off x="2248" y="0"/>
          <a:ext cx="3498915" cy="4257517"/>
        </a:xfrm>
        <a:prstGeom prst="roundRect">
          <a:avLst>
            <a:gd name="adj" fmla="val 10000"/>
          </a:avLst>
        </a:prstGeom>
        <a:solidFill>
          <a:srgbClr val="466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altLang="it-IT" sz="2100" kern="1200" dirty="0" err="1">
              <a:latin typeface="Abadi" panose="020B0604020104020204" pitchFamily="34" charset="0"/>
            </a:rPr>
            <a:t>Perché</a:t>
          </a:r>
          <a:r>
            <a:rPr lang="en-GB" altLang="it-IT" sz="2100" kern="1200" dirty="0">
              <a:latin typeface="Abadi" panose="020B0604020104020204" pitchFamily="34" charset="0"/>
            </a:rPr>
            <a:t> </a:t>
          </a:r>
          <a:r>
            <a:rPr lang="en-GB" altLang="it-IT" sz="2100" kern="1200" dirty="0" err="1">
              <a:latin typeface="Abadi" panose="020B0604020104020204" pitchFamily="34" charset="0"/>
            </a:rPr>
            <a:t>si</a:t>
          </a:r>
          <a:r>
            <a:rPr lang="en-GB" altLang="it-IT" sz="2100" kern="1200" dirty="0">
              <a:latin typeface="Abadi" panose="020B0604020104020204" pitchFamily="34" charset="0"/>
            </a:rPr>
            <a:t> </a:t>
          </a:r>
          <a:r>
            <a:rPr lang="en-GB" altLang="it-IT" sz="2100" kern="1200" dirty="0" err="1">
              <a:latin typeface="Abadi" panose="020B0604020104020204" pitchFamily="34" charset="0"/>
            </a:rPr>
            <a:t>impara</a:t>
          </a:r>
          <a:r>
            <a:rPr lang="en-GB" altLang="it-IT" sz="2100" kern="1200" dirty="0">
              <a:latin typeface="Abadi" panose="020B0604020104020204" pitchFamily="34" charset="0"/>
            </a:rPr>
            <a:t> </a:t>
          </a:r>
          <a:r>
            <a:rPr lang="en-GB" altLang="it-IT" sz="2100" kern="1200" dirty="0" err="1">
              <a:latin typeface="Abadi" panose="020B0604020104020204" pitchFamily="34" charset="0"/>
            </a:rPr>
            <a:t>meglio</a:t>
          </a:r>
          <a:r>
            <a:rPr lang="en-GB" altLang="it-IT" sz="2100" kern="1200" dirty="0">
              <a:latin typeface="Abadi" panose="020B0604020104020204" pitchFamily="34" charset="0"/>
            </a:rPr>
            <a:t> e </a:t>
          </a:r>
          <a:r>
            <a:rPr lang="en-GB" altLang="it-IT" sz="2100" kern="1200" dirty="0" err="1">
              <a:latin typeface="Abadi" panose="020B0604020104020204" pitchFamily="34" charset="0"/>
            </a:rPr>
            <a:t>più</a:t>
          </a:r>
          <a:r>
            <a:rPr lang="en-GB" altLang="it-IT" sz="2100" kern="1200" dirty="0">
              <a:latin typeface="Abadi" panose="020B0604020104020204" pitchFamily="34" charset="0"/>
            </a:rPr>
            <a:t> </a:t>
          </a:r>
          <a:r>
            <a:rPr lang="en-GB" altLang="it-IT" sz="2100" kern="1200" dirty="0" err="1">
              <a:latin typeface="Abadi" panose="020B0604020104020204" pitchFamily="34" charset="0"/>
            </a:rPr>
            <a:t>facilmente</a:t>
          </a:r>
          <a:r>
            <a:rPr lang="en-GB" altLang="it-IT" sz="2100" kern="1200" dirty="0">
              <a:latin typeface="Abadi" panose="020B0604020104020204" pitchFamily="34" charset="0"/>
            </a:rPr>
            <a:t> </a:t>
          </a:r>
          <a:r>
            <a:rPr lang="en-GB" altLang="it-IT" sz="2100" kern="1200" dirty="0" err="1">
              <a:latin typeface="Abadi" panose="020B0604020104020204" pitchFamily="34" charset="0"/>
            </a:rPr>
            <a:t>quando</a:t>
          </a:r>
          <a:r>
            <a:rPr lang="en-GB" altLang="it-IT" sz="2100" kern="1200" dirty="0">
              <a:latin typeface="Abadi" panose="020B0604020104020204" pitchFamily="34" charset="0"/>
            </a:rPr>
            <a:t> </a:t>
          </a:r>
          <a:r>
            <a:rPr lang="en-GB" altLang="it-IT" sz="2100" kern="1200" dirty="0" err="1">
              <a:latin typeface="Abadi" panose="020B0604020104020204" pitchFamily="34" charset="0"/>
            </a:rPr>
            <a:t>si</a:t>
          </a:r>
          <a:r>
            <a:rPr lang="en-GB" altLang="it-IT" sz="2100" kern="1200" dirty="0">
              <a:latin typeface="Abadi" panose="020B0604020104020204" pitchFamily="34" charset="0"/>
            </a:rPr>
            <a:t> </a:t>
          </a:r>
          <a:r>
            <a:rPr lang="en-GB" altLang="it-IT" sz="2100" kern="1200" dirty="0" err="1">
              <a:latin typeface="Abadi" panose="020B0604020104020204" pitchFamily="34" charset="0"/>
            </a:rPr>
            <a:t>adotta</a:t>
          </a:r>
          <a:r>
            <a:rPr lang="en-GB" altLang="it-IT" sz="2100" kern="1200" dirty="0">
              <a:latin typeface="Abadi" panose="020B0604020104020204" pitchFamily="34" charset="0"/>
            </a:rPr>
            <a:t> il proprio stile “</a:t>
          </a:r>
          <a:r>
            <a:rPr lang="en-GB" altLang="it-IT" sz="2100" kern="1200" dirty="0" err="1">
              <a:latin typeface="Abadi" panose="020B0604020104020204" pitchFamily="34" charset="0"/>
            </a:rPr>
            <a:t>preferito</a:t>
          </a:r>
          <a:r>
            <a:rPr lang="en-GB" altLang="it-IT" sz="2100" kern="1200" dirty="0">
              <a:latin typeface="Abadi" panose="020B0604020104020204" pitchFamily="34" charset="0"/>
            </a:rPr>
            <a:t>”.</a:t>
          </a:r>
          <a:endParaRPr lang="it-IT" sz="2100" kern="1200" dirty="0">
            <a:latin typeface="Abadi" panose="020B0604020104020204" pitchFamily="34" charset="0"/>
          </a:endParaRPr>
        </a:p>
      </dsp:txBody>
      <dsp:txXfrm>
        <a:off x="2248" y="1703006"/>
        <a:ext cx="3498915" cy="1703006"/>
      </dsp:txXfrm>
    </dsp:sp>
    <dsp:sp modelId="{6EFF4F25-03A1-4BFD-ADCE-3A7645C4DB2D}">
      <dsp:nvSpPr>
        <dsp:cNvPr id="0" name=""/>
        <dsp:cNvSpPr/>
      </dsp:nvSpPr>
      <dsp:spPr>
        <a:xfrm>
          <a:off x="1042830" y="255451"/>
          <a:ext cx="1417753" cy="141775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C2F3E5-4A1A-417C-927F-A982FFBA8DEE}">
      <dsp:nvSpPr>
        <dsp:cNvPr id="0" name=""/>
        <dsp:cNvSpPr/>
      </dsp:nvSpPr>
      <dsp:spPr>
        <a:xfrm>
          <a:off x="3606132" y="0"/>
          <a:ext cx="3498915" cy="4257517"/>
        </a:xfrm>
        <a:prstGeom prst="roundRect">
          <a:avLst>
            <a:gd name="adj" fmla="val 10000"/>
          </a:avLst>
        </a:prstGeom>
        <a:solidFill>
          <a:srgbClr val="6F91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endParaRPr lang="it-IT" altLang="it-IT" sz="2100" kern="1200" dirty="0">
            <a:latin typeface="Abadi" panose="020B0604020104020204" pitchFamily="34" charset="0"/>
          </a:endParaRPr>
        </a:p>
        <a:p>
          <a:pPr marL="0" lvl="0" indent="0" algn="ctr" defTabSz="933450">
            <a:lnSpc>
              <a:spcPct val="90000"/>
            </a:lnSpc>
            <a:spcBef>
              <a:spcPct val="0"/>
            </a:spcBef>
            <a:spcAft>
              <a:spcPct val="35000"/>
            </a:spcAft>
            <a:buNone/>
          </a:pPr>
          <a:r>
            <a:rPr lang="it-IT" altLang="it-IT" sz="2100" kern="1200" dirty="0">
              <a:latin typeface="Abadi" panose="020B0604020104020204" pitchFamily="34" charset="0"/>
            </a:rPr>
            <a:t>Le prestazioni nello studio tendono ad essere migliori se il compito si presta ad essere svolto con una procedura coerente con lo stile preferito. </a:t>
          </a:r>
          <a:endParaRPr lang="en-GB" altLang="it-IT" sz="2100" kern="1200" dirty="0">
            <a:latin typeface="Abadi" panose="020B0604020104020204" pitchFamily="34" charset="0"/>
          </a:endParaRPr>
        </a:p>
      </dsp:txBody>
      <dsp:txXfrm>
        <a:off x="3606132" y="1703006"/>
        <a:ext cx="3498915" cy="1703006"/>
      </dsp:txXfrm>
    </dsp:sp>
    <dsp:sp modelId="{7E34A4A6-CC65-4D3D-BA7D-58C7C7CF683A}">
      <dsp:nvSpPr>
        <dsp:cNvPr id="0" name=""/>
        <dsp:cNvSpPr/>
      </dsp:nvSpPr>
      <dsp:spPr>
        <a:xfrm>
          <a:off x="4646713" y="255451"/>
          <a:ext cx="1417753" cy="141775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181D39-2993-451F-874D-762ED13B9479}">
      <dsp:nvSpPr>
        <dsp:cNvPr id="0" name=""/>
        <dsp:cNvSpPr/>
      </dsp:nvSpPr>
      <dsp:spPr>
        <a:xfrm>
          <a:off x="7210015" y="0"/>
          <a:ext cx="3498915" cy="4257517"/>
        </a:xfrm>
        <a:prstGeom prst="roundRect">
          <a:avLst>
            <a:gd name="adj" fmla="val 10000"/>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endParaRPr lang="it-IT" altLang="it-IT" sz="2100" kern="1200" dirty="0">
            <a:solidFill>
              <a:schemeClr val="tx1"/>
            </a:solidFill>
            <a:latin typeface="Abadi" panose="020B0604020104020204" pitchFamily="34" charset="0"/>
          </a:endParaRPr>
        </a:p>
        <a:p>
          <a:pPr marL="0" lvl="0" indent="0" algn="ctr" defTabSz="933450">
            <a:lnSpc>
              <a:spcPct val="90000"/>
            </a:lnSpc>
            <a:spcBef>
              <a:spcPct val="0"/>
            </a:spcBef>
            <a:spcAft>
              <a:spcPct val="35000"/>
            </a:spcAft>
            <a:buNone/>
          </a:pPr>
          <a:r>
            <a:rPr lang="it-IT" altLang="it-IT" sz="2100" kern="1200" dirty="0">
              <a:solidFill>
                <a:schemeClr val="tx1"/>
              </a:solidFill>
              <a:latin typeface="Abadi" panose="020B0604020104020204" pitchFamily="34" charset="0"/>
            </a:rPr>
            <a:t>La possibilità di utilizzare lo stile preferito è, in genere, </a:t>
          </a:r>
          <a:r>
            <a:rPr lang="it-IT" altLang="it-IT" sz="2100" b="1" u="sng" kern="1200" dirty="0">
              <a:solidFill>
                <a:schemeClr val="tx1"/>
              </a:solidFill>
              <a:latin typeface="Abadi" panose="020B0604020104020204" pitchFamily="34" charset="0"/>
            </a:rPr>
            <a:t>motivante</a:t>
          </a:r>
          <a:r>
            <a:rPr lang="it-IT" altLang="it-IT" sz="2100" kern="1200" dirty="0">
              <a:solidFill>
                <a:schemeClr val="tx1"/>
              </a:solidFill>
              <a:latin typeface="Abadi" panose="020B0604020104020204" pitchFamily="34" charset="0"/>
            </a:rPr>
            <a:t> e conduce a una maggiore e più efficace applicazione di strategie di apprendimento.</a:t>
          </a:r>
        </a:p>
      </dsp:txBody>
      <dsp:txXfrm>
        <a:off x="7210015" y="1703006"/>
        <a:ext cx="3498915" cy="1703006"/>
      </dsp:txXfrm>
    </dsp:sp>
    <dsp:sp modelId="{70AAEFA5-A006-49E4-90F0-E30EB3AAB606}">
      <dsp:nvSpPr>
        <dsp:cNvPr id="0" name=""/>
        <dsp:cNvSpPr/>
      </dsp:nvSpPr>
      <dsp:spPr>
        <a:xfrm>
          <a:off x="8250596" y="255451"/>
          <a:ext cx="1417753" cy="141775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DA2354-BBAA-48A3-96DF-55E7C34AB0DE}">
      <dsp:nvSpPr>
        <dsp:cNvPr id="0" name=""/>
        <dsp:cNvSpPr/>
      </dsp:nvSpPr>
      <dsp:spPr>
        <a:xfrm>
          <a:off x="428447" y="3609212"/>
          <a:ext cx="9854285" cy="638627"/>
        </a:xfrm>
        <a:prstGeom prst="leftRightArrow">
          <a:avLst/>
        </a:prstGeom>
        <a:solidFill>
          <a:srgbClr val="FDFEF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53E71-0B0F-47E7-8D49-8C76283B7D7A}">
      <dsp:nvSpPr>
        <dsp:cNvPr id="0" name=""/>
        <dsp:cNvSpPr/>
      </dsp:nvSpPr>
      <dsp:spPr>
        <a:xfrm rot="5400000">
          <a:off x="5896879" y="-1492930"/>
          <a:ext cx="3284696" cy="7095744"/>
        </a:xfrm>
        <a:prstGeom prst="round2SameRect">
          <a:avLst/>
        </a:prstGeom>
        <a:solidFill>
          <a:srgbClr val="A4CDE4">
            <a:alpha val="90000"/>
          </a:srgbClr>
        </a:solidFill>
        <a:ln w="12700" cap="flat" cmpd="sng" algn="ctr">
          <a:solidFill>
            <a:srgbClr val="FDFEFE">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a:lnSpc>
              <a:spcPct val="90000"/>
            </a:lnSpc>
            <a:spcBef>
              <a:spcPct val="0"/>
            </a:spcBef>
            <a:spcAft>
              <a:spcPct val="15000"/>
            </a:spcAft>
            <a:buChar char="•"/>
          </a:pPr>
          <a:r>
            <a:rPr lang="it-IT" altLang="it-IT" sz="2800" kern="1200" dirty="0">
              <a:latin typeface="Abadi" panose="020B0604020104020204" pitchFamily="34" charset="0"/>
              <a:ea typeface="+mn-ea"/>
              <a:cs typeface="+mn-cs"/>
            </a:rPr>
            <a:t>Lo studente che incontra difficoltà nei compiti cognitivi, può sviluppare diverse forme di demotivazione e di disinteresse verso le attività di apprendimento, che a loro volta diventano cause di difficoltà cognitive (circolo vizioso)</a:t>
          </a:r>
        </a:p>
        <a:p>
          <a:pPr marL="285750" lvl="1" indent="-285750" algn="just" defTabSz="1244600">
            <a:lnSpc>
              <a:spcPct val="90000"/>
            </a:lnSpc>
            <a:spcBef>
              <a:spcPct val="0"/>
            </a:spcBef>
            <a:spcAft>
              <a:spcPct val="15000"/>
            </a:spcAft>
            <a:buChar char="•"/>
          </a:pPr>
          <a:r>
            <a:rPr lang="it-IT" altLang="it-IT" sz="2800" kern="1200" dirty="0">
              <a:latin typeface="Abadi" panose="020B0604020104020204" pitchFamily="34" charset="0"/>
            </a:rPr>
            <a:t> </a:t>
          </a:r>
        </a:p>
      </dsp:txBody>
      <dsp:txXfrm rot="-5400000">
        <a:off x="3991355" y="572940"/>
        <a:ext cx="6935398" cy="2964004"/>
      </dsp:txXfrm>
    </dsp:sp>
    <dsp:sp modelId="{BF506D16-2C13-4E86-BC6A-901F90A1AFF2}">
      <dsp:nvSpPr>
        <dsp:cNvPr id="0" name=""/>
        <dsp:cNvSpPr/>
      </dsp:nvSpPr>
      <dsp:spPr>
        <a:xfrm>
          <a:off x="0" y="2006"/>
          <a:ext cx="3991356" cy="4105870"/>
        </a:xfrm>
        <a:prstGeom prst="roundRect">
          <a:avLst/>
        </a:prstGeom>
        <a:solidFill>
          <a:srgbClr val="46637D"/>
        </a:solidFill>
        <a:ln w="19050" cap="flat" cmpd="sng" algn="ctr">
          <a:solidFill>
            <a:srgbClr val="FDFEFE"/>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it-IT" altLang="it-IT" sz="2800" b="1" kern="1200" dirty="0">
              <a:latin typeface="Abadi" panose="020B0604020104020204" pitchFamily="34" charset="0"/>
              <a:ea typeface="+mn-ea"/>
              <a:cs typeface="+mn-cs"/>
            </a:rPr>
            <a:t>Hanno un forte impatto sulle prestazioni cognitive</a:t>
          </a:r>
        </a:p>
      </dsp:txBody>
      <dsp:txXfrm>
        <a:off x="194842" y="196848"/>
        <a:ext cx="3601672" cy="371618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64EC6-33DE-4098-950F-FB3AEE010126}">
      <dsp:nvSpPr>
        <dsp:cNvPr id="0" name=""/>
        <dsp:cNvSpPr/>
      </dsp:nvSpPr>
      <dsp:spPr>
        <a:xfrm>
          <a:off x="555020" y="1441"/>
          <a:ext cx="10488747" cy="866828"/>
        </a:xfrm>
        <a:prstGeom prst="roundRect">
          <a:avLst>
            <a:gd name="adj" fmla="val 10000"/>
          </a:avLst>
        </a:prstGeom>
        <a:solidFill>
          <a:srgbClr val="46637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it-IT" altLang="it-IT" sz="2400" kern="1200" dirty="0">
              <a:latin typeface="Abadi" panose="020B0604020104020204" pitchFamily="34" charset="0"/>
              <a:cs typeface="Tahoma" panose="020B0604030504040204" pitchFamily="34" charset="0"/>
            </a:rPr>
            <a:t>3 bisogni psicologici fondamentali, la cui soddisfazione è essenziale per il benessere psicologico:</a:t>
          </a:r>
          <a:endParaRPr lang="it-IT" sz="2400" kern="1200" dirty="0">
            <a:latin typeface="Abadi" panose="020B0604020104020204" pitchFamily="34" charset="0"/>
          </a:endParaRPr>
        </a:p>
      </dsp:txBody>
      <dsp:txXfrm>
        <a:off x="580409" y="26830"/>
        <a:ext cx="10437969" cy="816050"/>
      </dsp:txXfrm>
    </dsp:sp>
    <dsp:sp modelId="{D051D54B-ACAF-4162-B080-5A3447ABC4E9}">
      <dsp:nvSpPr>
        <dsp:cNvPr id="0" name=""/>
        <dsp:cNvSpPr/>
      </dsp:nvSpPr>
      <dsp:spPr>
        <a:xfrm>
          <a:off x="555020" y="1024299"/>
          <a:ext cx="866828" cy="866828"/>
        </a:xfrm>
        <a:prstGeom prst="roundRect">
          <a:avLst>
            <a:gd name="adj" fmla="val 16670"/>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D2C70-513C-43FE-B163-5D17F734733F}">
      <dsp:nvSpPr>
        <dsp:cNvPr id="0" name=""/>
        <dsp:cNvSpPr/>
      </dsp:nvSpPr>
      <dsp:spPr>
        <a:xfrm>
          <a:off x="1473858" y="1024299"/>
          <a:ext cx="9569909" cy="866828"/>
        </a:xfrm>
        <a:prstGeom prst="roundRect">
          <a:avLst>
            <a:gd name="adj" fmla="val 16670"/>
          </a:avLst>
        </a:prstGeom>
        <a:solidFill>
          <a:srgbClr val="6F9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altLang="it-IT" sz="2400" b="1" kern="1200" dirty="0">
              <a:latin typeface="Abadi" panose="020B0604020104020204" pitchFamily="34" charset="0"/>
              <a:cs typeface="Tahoma" panose="020B0604030504040204" pitchFamily="34" charset="0"/>
            </a:rPr>
            <a:t>COMPETENZA</a:t>
          </a:r>
          <a:endParaRPr lang="it-IT" sz="2400" kern="1200" dirty="0">
            <a:latin typeface="Abadi" panose="020B0604020104020204" pitchFamily="34" charset="0"/>
          </a:endParaRPr>
        </a:p>
      </dsp:txBody>
      <dsp:txXfrm>
        <a:off x="1516181" y="1066622"/>
        <a:ext cx="9485263" cy="782182"/>
      </dsp:txXfrm>
    </dsp:sp>
    <dsp:sp modelId="{1ACE03C4-18C6-4387-A959-CCD29A8BE251}">
      <dsp:nvSpPr>
        <dsp:cNvPr id="0" name=""/>
        <dsp:cNvSpPr/>
      </dsp:nvSpPr>
      <dsp:spPr>
        <a:xfrm>
          <a:off x="555020" y="1995147"/>
          <a:ext cx="866828" cy="866828"/>
        </a:xfrm>
        <a:prstGeom prst="roundRect">
          <a:avLst>
            <a:gd name="adj" fmla="val 16670"/>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EB7FC-6D3E-4A1E-B5AC-4808EFCD01DF}">
      <dsp:nvSpPr>
        <dsp:cNvPr id="0" name=""/>
        <dsp:cNvSpPr/>
      </dsp:nvSpPr>
      <dsp:spPr>
        <a:xfrm>
          <a:off x="1473858" y="1995147"/>
          <a:ext cx="9569909" cy="866828"/>
        </a:xfrm>
        <a:prstGeom prst="roundRect">
          <a:avLst>
            <a:gd name="adj" fmla="val 16670"/>
          </a:avLst>
        </a:prstGeom>
        <a:solidFill>
          <a:srgbClr val="6F9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altLang="it-IT" sz="2400" b="1" kern="1200" dirty="0">
              <a:latin typeface="Abadi" panose="020B0604020104020204" pitchFamily="34" charset="0"/>
              <a:cs typeface="Tahoma" panose="020B0604030504040204" pitchFamily="34" charset="0"/>
            </a:rPr>
            <a:t>AUTONOMIA</a:t>
          </a:r>
          <a:endParaRPr lang="it-IT" sz="2400" kern="1200" dirty="0">
            <a:latin typeface="Abadi" panose="020B0604020104020204" pitchFamily="34" charset="0"/>
          </a:endParaRPr>
        </a:p>
      </dsp:txBody>
      <dsp:txXfrm>
        <a:off x="1516181" y="2037470"/>
        <a:ext cx="9485263" cy="782182"/>
      </dsp:txXfrm>
    </dsp:sp>
    <dsp:sp modelId="{A0E39ECC-9460-4F22-9BF0-CE21EE3FA896}">
      <dsp:nvSpPr>
        <dsp:cNvPr id="0" name=""/>
        <dsp:cNvSpPr/>
      </dsp:nvSpPr>
      <dsp:spPr>
        <a:xfrm>
          <a:off x="555020" y="2965994"/>
          <a:ext cx="866828" cy="866828"/>
        </a:xfrm>
        <a:prstGeom prst="roundRect">
          <a:avLst>
            <a:gd name="adj" fmla="val 16670"/>
          </a:avLst>
        </a:prstGeom>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AF862-525F-4DBC-BCB0-E94525E9E00F}">
      <dsp:nvSpPr>
        <dsp:cNvPr id="0" name=""/>
        <dsp:cNvSpPr/>
      </dsp:nvSpPr>
      <dsp:spPr>
        <a:xfrm>
          <a:off x="1473858" y="2965994"/>
          <a:ext cx="9569909" cy="866828"/>
        </a:xfrm>
        <a:prstGeom prst="roundRect">
          <a:avLst>
            <a:gd name="adj" fmla="val 16670"/>
          </a:avLst>
        </a:prstGeom>
        <a:solidFill>
          <a:srgbClr val="6F9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latin typeface="Abadi" panose="020B0604020104020204" pitchFamily="34" charset="0"/>
            </a:rPr>
            <a:t>RELAZIONE CON GLI ALTRI</a:t>
          </a:r>
          <a:endParaRPr lang="it-IT" sz="2400" kern="1200" dirty="0">
            <a:latin typeface="Abadi" panose="020B0604020104020204" pitchFamily="34" charset="0"/>
          </a:endParaRPr>
        </a:p>
      </dsp:txBody>
      <dsp:txXfrm>
        <a:off x="1516181" y="3008317"/>
        <a:ext cx="9485263" cy="78218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998C8-E338-4178-B9F4-0FF0430D66B2}">
      <dsp:nvSpPr>
        <dsp:cNvPr id="0" name=""/>
        <dsp:cNvSpPr/>
      </dsp:nvSpPr>
      <dsp:spPr>
        <a:xfrm>
          <a:off x="5182758" y="2130681"/>
          <a:ext cx="730753" cy="1571119"/>
        </a:xfrm>
        <a:custGeom>
          <a:avLst/>
          <a:gdLst/>
          <a:ahLst/>
          <a:cxnLst/>
          <a:rect l="0" t="0" r="0" b="0"/>
          <a:pathLst>
            <a:path>
              <a:moveTo>
                <a:pt x="0" y="0"/>
              </a:moveTo>
              <a:lnTo>
                <a:pt x="365376" y="0"/>
              </a:lnTo>
              <a:lnTo>
                <a:pt x="365376" y="1571119"/>
              </a:lnTo>
              <a:lnTo>
                <a:pt x="730753" y="157111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85A05A1E-71FE-468C-AB1E-E8766D88704D}">
      <dsp:nvSpPr>
        <dsp:cNvPr id="0" name=""/>
        <dsp:cNvSpPr/>
      </dsp:nvSpPr>
      <dsp:spPr>
        <a:xfrm>
          <a:off x="5182758" y="2084961"/>
          <a:ext cx="730753" cy="91440"/>
        </a:xfrm>
        <a:custGeom>
          <a:avLst/>
          <a:gdLst/>
          <a:ahLst/>
          <a:cxnLst/>
          <a:rect l="0" t="0" r="0" b="0"/>
          <a:pathLst>
            <a:path>
              <a:moveTo>
                <a:pt x="0" y="45720"/>
              </a:moveTo>
              <a:lnTo>
                <a:pt x="730753" y="4572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B5731440-B15F-4728-8779-51B88FE38406}">
      <dsp:nvSpPr>
        <dsp:cNvPr id="0" name=""/>
        <dsp:cNvSpPr/>
      </dsp:nvSpPr>
      <dsp:spPr>
        <a:xfrm>
          <a:off x="5182758" y="559561"/>
          <a:ext cx="730753" cy="1571119"/>
        </a:xfrm>
        <a:custGeom>
          <a:avLst/>
          <a:gdLst/>
          <a:ahLst/>
          <a:cxnLst/>
          <a:rect l="0" t="0" r="0" b="0"/>
          <a:pathLst>
            <a:path>
              <a:moveTo>
                <a:pt x="0" y="1571119"/>
              </a:moveTo>
              <a:lnTo>
                <a:pt x="365376" y="1571119"/>
              </a:lnTo>
              <a:lnTo>
                <a:pt x="365376" y="0"/>
              </a:lnTo>
              <a:lnTo>
                <a:pt x="730753" y="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8307EFD-C9EF-4FE5-AED8-0965C6AE5617}">
      <dsp:nvSpPr>
        <dsp:cNvPr id="0" name=""/>
        <dsp:cNvSpPr/>
      </dsp:nvSpPr>
      <dsp:spPr>
        <a:xfrm>
          <a:off x="1238372" y="1573481"/>
          <a:ext cx="3944386" cy="1114398"/>
        </a:xfrm>
        <a:prstGeom prst="rect">
          <a:avLst/>
        </a:prstGeom>
        <a:solidFill>
          <a:srgbClr val="466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altLang="it-IT" sz="2400" b="1" kern="1200" dirty="0">
              <a:latin typeface="Abadi" panose="020B0604020104020204" pitchFamily="34" charset="0"/>
              <a:cs typeface="Tahoma" panose="020B0604030504040204" pitchFamily="34" charset="0"/>
            </a:rPr>
            <a:t>Nella motivazione entrano in gioco (</a:t>
          </a:r>
          <a:r>
            <a:rPr lang="it-IT" altLang="it-IT" sz="2400" b="1" kern="1200" dirty="0" err="1">
              <a:latin typeface="Abadi" panose="020B0604020104020204" pitchFamily="34" charset="0"/>
              <a:cs typeface="Tahoma" panose="020B0604030504040204" pitchFamily="34" charset="0"/>
            </a:rPr>
            <a:t>Pintrich</a:t>
          </a:r>
          <a:r>
            <a:rPr lang="it-IT" altLang="it-IT" sz="2400" b="1" kern="1200" dirty="0">
              <a:latin typeface="Abadi" panose="020B0604020104020204" pitchFamily="34" charset="0"/>
              <a:cs typeface="Tahoma" panose="020B0604030504040204" pitchFamily="34" charset="0"/>
            </a:rPr>
            <a:t> &amp; De Groot, 1990):</a:t>
          </a:r>
          <a:endParaRPr lang="it-IT" sz="2400" b="1" kern="1200" dirty="0">
            <a:latin typeface="Abadi" panose="020B0604020104020204" pitchFamily="34" charset="0"/>
          </a:endParaRPr>
        </a:p>
      </dsp:txBody>
      <dsp:txXfrm>
        <a:off x="1238372" y="1573481"/>
        <a:ext cx="3944386" cy="1114398"/>
      </dsp:txXfrm>
    </dsp:sp>
    <dsp:sp modelId="{43680EEF-D37A-430D-8E0E-3B24D3A2D58C}">
      <dsp:nvSpPr>
        <dsp:cNvPr id="0" name=""/>
        <dsp:cNvSpPr/>
      </dsp:nvSpPr>
      <dsp:spPr>
        <a:xfrm>
          <a:off x="5913511" y="2362"/>
          <a:ext cx="3653765" cy="1114398"/>
        </a:xfrm>
        <a:prstGeom prst="rect">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altLang="it-IT" sz="2400" b="1" kern="1200" dirty="0">
              <a:solidFill>
                <a:schemeClr val="tx1"/>
              </a:solidFill>
              <a:latin typeface="Abadi" panose="020B0604020104020204" pitchFamily="34" charset="0"/>
              <a:cs typeface="Tahoma" panose="020B0604030504040204" pitchFamily="34" charset="0"/>
            </a:rPr>
            <a:t>Credenze circa le proprie capacità (</a:t>
          </a:r>
          <a:r>
            <a:rPr lang="it-IT" altLang="it-IT" sz="2400" b="1" u="sng" kern="1200" dirty="0">
              <a:solidFill>
                <a:schemeClr val="tx1"/>
              </a:solidFill>
              <a:latin typeface="Abadi" panose="020B0604020104020204" pitchFamily="34" charset="0"/>
              <a:cs typeface="Tahoma" panose="020B0604030504040204" pitchFamily="34" charset="0"/>
            </a:rPr>
            <a:t>autoefficacia, attribuzioni causali</a:t>
          </a:r>
          <a:r>
            <a:rPr lang="it-IT" altLang="it-IT" sz="2400" b="1" kern="1200" dirty="0">
              <a:solidFill>
                <a:schemeClr val="tx1"/>
              </a:solidFill>
              <a:latin typeface="Abadi" panose="020B0604020104020204" pitchFamily="34" charset="0"/>
              <a:cs typeface="Tahoma" panose="020B0604030504040204" pitchFamily="34" charset="0"/>
            </a:rPr>
            <a:t>)</a:t>
          </a:r>
          <a:endParaRPr lang="it-IT" sz="2400" b="1" kern="1200" dirty="0">
            <a:solidFill>
              <a:schemeClr val="tx1"/>
            </a:solidFill>
            <a:latin typeface="Abadi" panose="020B0604020104020204" pitchFamily="34" charset="0"/>
          </a:endParaRPr>
        </a:p>
      </dsp:txBody>
      <dsp:txXfrm>
        <a:off x="5913511" y="2362"/>
        <a:ext cx="3653765" cy="1114398"/>
      </dsp:txXfrm>
    </dsp:sp>
    <dsp:sp modelId="{908CF176-692B-48C0-ACAD-69FBCACFD695}">
      <dsp:nvSpPr>
        <dsp:cNvPr id="0" name=""/>
        <dsp:cNvSpPr/>
      </dsp:nvSpPr>
      <dsp:spPr>
        <a:xfrm>
          <a:off x="5913511" y="1573481"/>
          <a:ext cx="3653765" cy="1114398"/>
        </a:xfrm>
        <a:prstGeom prst="rect">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altLang="it-IT" sz="2400" b="1" kern="1200" dirty="0">
              <a:solidFill>
                <a:schemeClr val="tx1"/>
              </a:solidFill>
              <a:latin typeface="Abadi" panose="020B0604020104020204" pitchFamily="34" charset="0"/>
              <a:cs typeface="Tahoma" panose="020B0604030504040204" pitchFamily="34" charset="0"/>
            </a:rPr>
            <a:t>Scopi  (</a:t>
          </a:r>
          <a:r>
            <a:rPr lang="it-IT" altLang="it-IT" sz="2400" b="1" u="sng" kern="1200" dirty="0">
              <a:solidFill>
                <a:schemeClr val="tx1"/>
              </a:solidFill>
              <a:latin typeface="Abadi" panose="020B0604020104020204" pitchFamily="34" charset="0"/>
              <a:cs typeface="Tahoma" panose="020B0604030504040204" pitchFamily="34" charset="0"/>
            </a:rPr>
            <a:t>obiettivi, interessi, valori</a:t>
          </a:r>
          <a:r>
            <a:rPr lang="it-IT" altLang="it-IT" sz="2400" b="1" kern="1200" dirty="0">
              <a:solidFill>
                <a:schemeClr val="tx1"/>
              </a:solidFill>
              <a:latin typeface="Abadi" panose="020B0604020104020204" pitchFamily="34" charset="0"/>
              <a:cs typeface="Tahoma" panose="020B0604030504040204" pitchFamily="34" charset="0"/>
            </a:rPr>
            <a:t>…)</a:t>
          </a:r>
          <a:endParaRPr lang="it-IT" sz="2400" b="1" kern="1200" dirty="0">
            <a:solidFill>
              <a:schemeClr val="tx1"/>
            </a:solidFill>
            <a:latin typeface="Abadi" panose="020B0604020104020204" pitchFamily="34" charset="0"/>
          </a:endParaRPr>
        </a:p>
      </dsp:txBody>
      <dsp:txXfrm>
        <a:off x="5913511" y="1573481"/>
        <a:ext cx="3653765" cy="1114398"/>
      </dsp:txXfrm>
    </dsp:sp>
    <dsp:sp modelId="{EEDEDD1A-F219-432F-913F-2467A01EDCEB}">
      <dsp:nvSpPr>
        <dsp:cNvPr id="0" name=""/>
        <dsp:cNvSpPr/>
      </dsp:nvSpPr>
      <dsp:spPr>
        <a:xfrm>
          <a:off x="5913511" y="3144601"/>
          <a:ext cx="3653765" cy="1114398"/>
        </a:xfrm>
        <a:prstGeom prst="rect">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b="1" u="sng" kern="1200" dirty="0">
              <a:solidFill>
                <a:schemeClr val="tx1"/>
              </a:solidFill>
              <a:latin typeface="Abadi" panose="020B0604020104020204" pitchFamily="34" charset="0"/>
            </a:rPr>
            <a:t>Reazioni emotive  </a:t>
          </a:r>
          <a:r>
            <a:rPr lang="it-IT" sz="2400" b="1" kern="1200" dirty="0">
              <a:solidFill>
                <a:schemeClr val="tx1"/>
              </a:solidFill>
              <a:latin typeface="Abadi" panose="020B0604020104020204" pitchFamily="34" charset="0"/>
            </a:rPr>
            <a:t>(ansia,  vergogna, sentimenti  legati  all’autostima).</a:t>
          </a:r>
        </a:p>
      </dsp:txBody>
      <dsp:txXfrm>
        <a:off x="5913511" y="3144601"/>
        <a:ext cx="3653765" cy="111439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B5773-2404-48A6-8726-6A3AACA6CE4D}">
      <dsp:nvSpPr>
        <dsp:cNvPr id="0" name=""/>
        <dsp:cNvSpPr/>
      </dsp:nvSpPr>
      <dsp:spPr>
        <a:xfrm>
          <a:off x="8490" y="0"/>
          <a:ext cx="5079665" cy="4443515"/>
        </a:xfrm>
        <a:prstGeom prst="roundRect">
          <a:avLst>
            <a:gd name="adj" fmla="val 5000"/>
          </a:avLst>
        </a:prstGeom>
        <a:solidFill>
          <a:srgbClr val="6F91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Font typeface="Wingdings" panose="05000000000000000000" pitchFamily="2" charset="2"/>
            <a:buNone/>
          </a:pPr>
          <a:r>
            <a:rPr lang="it-IT" sz="3600" b="1" kern="1200" dirty="0">
              <a:latin typeface="Abadi" panose="020B0604020104020204" pitchFamily="34" charset="0"/>
            </a:rPr>
            <a:t>IMMAGINE DI SÉ</a:t>
          </a:r>
        </a:p>
      </dsp:txBody>
      <dsp:txXfrm rot="16200000">
        <a:off x="-1305384" y="1313874"/>
        <a:ext cx="3643682" cy="1015933"/>
      </dsp:txXfrm>
    </dsp:sp>
    <dsp:sp modelId="{590E5FE5-435A-4AFA-94BD-AF729FC5FCD1}">
      <dsp:nvSpPr>
        <dsp:cNvPr id="0" name=""/>
        <dsp:cNvSpPr/>
      </dsp:nvSpPr>
      <dsp:spPr>
        <a:xfrm>
          <a:off x="1101301" y="0"/>
          <a:ext cx="3784351" cy="44435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it-IT" altLang="it-IT" sz="2400" b="0" kern="1200" dirty="0"/>
            <a:t>Percezione che si ha di sé stessi, formata attraverso l’esperienza con l’ambiente, e l’influenza delle persone che contano (</a:t>
          </a:r>
          <a:r>
            <a:rPr lang="it-IT" altLang="it-IT" sz="2400" b="0" kern="1200" dirty="0" err="1"/>
            <a:t>Shavelson</a:t>
          </a:r>
          <a:r>
            <a:rPr lang="it-IT" altLang="it-IT" sz="2400" b="0" kern="1200" dirty="0"/>
            <a:t>, Hubner, &amp; Stanton, 1976) </a:t>
          </a:r>
          <a:r>
            <a:rPr lang="it-IT" altLang="it-IT" sz="2400" b="1" kern="1200" dirty="0"/>
            <a:t>		</a:t>
          </a:r>
          <a:endParaRPr lang="it-IT" sz="2400" b="1" kern="1200" dirty="0"/>
        </a:p>
        <a:p>
          <a:pPr marL="228600" lvl="1" indent="-228600" algn="l" defTabSz="1066800">
            <a:lnSpc>
              <a:spcPct val="90000"/>
            </a:lnSpc>
            <a:spcBef>
              <a:spcPct val="0"/>
            </a:spcBef>
            <a:spcAft>
              <a:spcPct val="15000"/>
            </a:spcAft>
            <a:buFont typeface="Wingdings" panose="05000000000000000000" pitchFamily="2" charset="2"/>
            <a:buChar char="Ø"/>
          </a:pPr>
          <a:r>
            <a:rPr lang="it-IT" altLang="it-IT" sz="2400" b="1" kern="1200" dirty="0"/>
            <a:t>Riguarda le capacità che si ritiene di avere</a:t>
          </a:r>
        </a:p>
        <a:p>
          <a:pPr marL="228600" lvl="1" indent="-228600" algn="l" defTabSz="1066800">
            <a:lnSpc>
              <a:spcPct val="90000"/>
            </a:lnSpc>
            <a:spcBef>
              <a:spcPct val="0"/>
            </a:spcBef>
            <a:spcAft>
              <a:spcPct val="15000"/>
            </a:spcAft>
            <a:buFont typeface="Wingdings" panose="05000000000000000000" pitchFamily="2" charset="2"/>
            <a:buChar char="Ø"/>
          </a:pPr>
          <a:r>
            <a:rPr lang="it-IT" altLang="it-IT" sz="2400" b="1" kern="1200" dirty="0"/>
            <a:t>Si riferisce al passato</a:t>
          </a:r>
        </a:p>
        <a:p>
          <a:pPr marL="228600" lvl="1" indent="-228600" algn="l" defTabSz="1066800">
            <a:lnSpc>
              <a:spcPct val="90000"/>
            </a:lnSpc>
            <a:spcBef>
              <a:spcPct val="0"/>
            </a:spcBef>
            <a:spcAft>
              <a:spcPct val="15000"/>
            </a:spcAft>
            <a:buFont typeface="Wingdings" panose="05000000000000000000" pitchFamily="2" charset="2"/>
            <a:buChar char="Ø"/>
          </a:pPr>
          <a:r>
            <a:rPr lang="it-IT" altLang="it-IT" sz="2400" b="1" kern="1200" dirty="0"/>
            <a:t>È relativamente stabile</a:t>
          </a:r>
        </a:p>
      </dsp:txBody>
      <dsp:txXfrm>
        <a:off x="1101301" y="0"/>
        <a:ext cx="3784351" cy="4443515"/>
      </dsp:txXfrm>
    </dsp:sp>
    <dsp:sp modelId="{FE5475B4-5050-4DDC-BB5F-4D8B4B0A9191}">
      <dsp:nvSpPr>
        <dsp:cNvPr id="0" name=""/>
        <dsp:cNvSpPr/>
      </dsp:nvSpPr>
      <dsp:spPr>
        <a:xfrm>
          <a:off x="5311548" y="0"/>
          <a:ext cx="5661251" cy="4443515"/>
        </a:xfrm>
        <a:prstGeom prst="roundRect">
          <a:avLst>
            <a:gd name="adj" fmla="val 5000"/>
          </a:avLst>
        </a:prstGeom>
        <a:solidFill>
          <a:srgbClr val="466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it-IT" altLang="it-IT" sz="3200" b="1" kern="1200" dirty="0">
              <a:latin typeface="Abadi" panose="020B0604020104020204" pitchFamily="34" charset="0"/>
              <a:cs typeface="Times New Roman" panose="02020603050405020304" pitchFamily="18" charset="0"/>
            </a:rPr>
            <a:t>CREDENZE DI AUTOEFFICACIA</a:t>
          </a:r>
        </a:p>
      </dsp:txBody>
      <dsp:txXfrm rot="16200000">
        <a:off x="4055832" y="1255715"/>
        <a:ext cx="3643682" cy="1132250"/>
      </dsp:txXfrm>
    </dsp:sp>
    <dsp:sp modelId="{57AC0C42-B625-4726-A253-3CDAE58F08B6}">
      <dsp:nvSpPr>
        <dsp:cNvPr id="0" name=""/>
        <dsp:cNvSpPr/>
      </dsp:nvSpPr>
      <dsp:spPr>
        <a:xfrm rot="5400000">
          <a:off x="5007065" y="3350909"/>
          <a:ext cx="653385" cy="921007"/>
        </a:xfrm>
        <a:prstGeom prst="flowChartExtra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BCB249E-5586-4B43-803B-ACAD154ED919}">
      <dsp:nvSpPr>
        <dsp:cNvPr id="0" name=""/>
        <dsp:cNvSpPr/>
      </dsp:nvSpPr>
      <dsp:spPr>
        <a:xfrm>
          <a:off x="6478511" y="0"/>
          <a:ext cx="4217632" cy="44435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endParaRPr lang="it-IT" altLang="it-IT" sz="2400" b="0" kern="1200" dirty="0">
            <a:latin typeface="Abadi" panose="020B0604020104020204" pitchFamily="34" charset="0"/>
          </a:endParaRPr>
        </a:p>
        <a:p>
          <a:pPr marL="0" lvl="0" indent="0" algn="l" defTabSz="1066800">
            <a:lnSpc>
              <a:spcPct val="90000"/>
            </a:lnSpc>
            <a:spcBef>
              <a:spcPct val="0"/>
            </a:spcBef>
            <a:spcAft>
              <a:spcPct val="35000"/>
            </a:spcAft>
            <a:buNone/>
          </a:pPr>
          <a:r>
            <a:rPr lang="it-IT" altLang="it-IT" sz="2400" b="0" kern="1200" dirty="0">
              <a:latin typeface="Abadi" panose="020B0604020104020204" pitchFamily="34" charset="0"/>
            </a:rPr>
            <a:t>Convinzione della propria capacità di organizzare ed eseguire le azioni richieste per raggiungere un determinato obiettivo (Bandura, 1977)</a:t>
          </a:r>
        </a:p>
        <a:p>
          <a:pPr marL="0" lvl="0" indent="0" algn="l" defTabSz="1066800">
            <a:lnSpc>
              <a:spcPct val="90000"/>
            </a:lnSpc>
            <a:spcBef>
              <a:spcPct val="0"/>
            </a:spcBef>
            <a:spcAft>
              <a:spcPct val="35000"/>
            </a:spcAft>
            <a:buNone/>
          </a:pPr>
          <a:endParaRPr lang="it-IT" altLang="it-IT" sz="2400" b="1" kern="1200" dirty="0">
            <a:latin typeface="Abadi" panose="020B0604020104020204" pitchFamily="34" charset="0"/>
            <a:cs typeface="Times New Roman" panose="02020603050405020304" pitchFamily="18" charset="0"/>
          </a:endParaRPr>
        </a:p>
        <a:p>
          <a:pPr marL="228600" lvl="1" indent="-228600" algn="l" defTabSz="1066800">
            <a:lnSpc>
              <a:spcPct val="90000"/>
            </a:lnSpc>
            <a:spcBef>
              <a:spcPct val="0"/>
            </a:spcBef>
            <a:spcAft>
              <a:spcPct val="15000"/>
            </a:spcAft>
            <a:buFont typeface="Wingdings" panose="05000000000000000000" pitchFamily="2" charset="2"/>
            <a:buChar char="Ø"/>
          </a:pPr>
          <a:r>
            <a:rPr lang="it-IT" altLang="it-IT" sz="2400" b="1" kern="1200" dirty="0">
              <a:latin typeface="Abadi" panose="020B0604020104020204" pitchFamily="34" charset="0"/>
            </a:rPr>
            <a:t>Esprime una convinzione per una prestazione futura</a:t>
          </a:r>
        </a:p>
        <a:p>
          <a:pPr marL="228600" lvl="1" indent="-228600" algn="l" defTabSz="1066800">
            <a:lnSpc>
              <a:spcPct val="90000"/>
            </a:lnSpc>
            <a:spcBef>
              <a:spcPct val="0"/>
            </a:spcBef>
            <a:spcAft>
              <a:spcPct val="15000"/>
            </a:spcAft>
            <a:buFont typeface="Wingdings" panose="05000000000000000000" pitchFamily="2" charset="2"/>
            <a:buChar char="Ø"/>
          </a:pPr>
          <a:r>
            <a:rPr lang="it-IT" altLang="it-IT" sz="2400" b="1" kern="1200" dirty="0">
              <a:latin typeface="Abadi" panose="020B0604020104020204" pitchFamily="34" charset="0"/>
            </a:rPr>
            <a:t>E’ variabile in relazione al compito specifico</a:t>
          </a:r>
        </a:p>
      </dsp:txBody>
      <dsp:txXfrm>
        <a:off x="6478511" y="0"/>
        <a:ext cx="4217632" cy="444351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9237-AD27-4EF6-9AC9-23754CDB7484}">
      <dsp:nvSpPr>
        <dsp:cNvPr id="0" name=""/>
        <dsp:cNvSpPr/>
      </dsp:nvSpPr>
      <dsp:spPr>
        <a:xfrm>
          <a:off x="388125" y="0"/>
          <a:ext cx="2650837" cy="465328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kern="1200" dirty="0"/>
            <a:t>Si riferisce al grado di </a:t>
          </a:r>
          <a:r>
            <a:rPr lang="it-IT" sz="2000" b="1" kern="1200" dirty="0"/>
            <a:t>fiducia</a:t>
          </a:r>
          <a:r>
            <a:rPr lang="it-IT" sz="2000" kern="1200" dirty="0"/>
            <a:t> di un individuo rispetto alle sue possibilità di </a:t>
          </a:r>
          <a:r>
            <a:rPr lang="it-IT" sz="2000" b="1" kern="1200" dirty="0"/>
            <a:t>raggiungere l’obiettivo </a:t>
          </a:r>
          <a:r>
            <a:rPr lang="it-IT" sz="2000" kern="1200" dirty="0"/>
            <a:t>che si è dato. </a:t>
          </a:r>
        </a:p>
      </dsp:txBody>
      <dsp:txXfrm>
        <a:off x="388125" y="1861312"/>
        <a:ext cx="2650837" cy="1861312"/>
      </dsp:txXfrm>
    </dsp:sp>
    <dsp:sp modelId="{D7FD436C-A54C-4F31-841C-03550852CB0E}">
      <dsp:nvSpPr>
        <dsp:cNvPr id="0" name=""/>
        <dsp:cNvSpPr/>
      </dsp:nvSpPr>
      <dsp:spPr>
        <a:xfrm>
          <a:off x="1053392" y="202843"/>
          <a:ext cx="1367192" cy="1326020"/>
        </a:xfrm>
        <a:prstGeom prst="ellipse">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91849E-EEDF-4C3D-A4A3-2256E87A2C9B}">
      <dsp:nvSpPr>
        <dsp:cNvPr id="0" name=""/>
        <dsp:cNvSpPr/>
      </dsp:nvSpPr>
      <dsp:spPr>
        <a:xfrm>
          <a:off x="3237237" y="0"/>
          <a:ext cx="3900413" cy="465328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kern="1200" dirty="0"/>
            <a:t>Si traduce nella convinzione di essere in grado di </a:t>
          </a:r>
          <a:r>
            <a:rPr lang="it-IT" sz="2000" b="1" kern="1200" dirty="0"/>
            <a:t>controllare</a:t>
          </a:r>
          <a:r>
            <a:rPr lang="it-IT" sz="2000" kern="1200" dirty="0"/>
            <a:t> sé stessi e gli eventi della propria vita: percepirsi artefici della situazione porta ad avere maggiori </a:t>
          </a:r>
          <a:r>
            <a:rPr lang="it-IT" sz="2000" u="sng" kern="1200" dirty="0"/>
            <a:t>aspettative di riuscita e ad impegnarsi di più, con conseguenti buoni risultati</a:t>
          </a:r>
          <a:r>
            <a:rPr lang="it-IT" sz="2000" kern="1200" dirty="0"/>
            <a:t>.</a:t>
          </a:r>
        </a:p>
      </dsp:txBody>
      <dsp:txXfrm>
        <a:off x="3237237" y="1861312"/>
        <a:ext cx="3900413" cy="1861312"/>
      </dsp:txXfrm>
    </dsp:sp>
    <dsp:sp modelId="{315D04C3-5D31-4B03-B9EC-B36E9F4F4692}">
      <dsp:nvSpPr>
        <dsp:cNvPr id="0" name=""/>
        <dsp:cNvSpPr/>
      </dsp:nvSpPr>
      <dsp:spPr>
        <a:xfrm>
          <a:off x="4493942" y="121011"/>
          <a:ext cx="1358514" cy="1358778"/>
        </a:xfrm>
        <a:prstGeom prst="ellipse">
          <a:avLst/>
        </a:prstGeom>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986AA2-1DE9-4A63-8828-471265CC2E36}">
      <dsp:nvSpPr>
        <dsp:cNvPr id="0" name=""/>
        <dsp:cNvSpPr/>
      </dsp:nvSpPr>
      <dsp:spPr>
        <a:xfrm>
          <a:off x="7460861" y="0"/>
          <a:ext cx="3614473" cy="465328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kern="1200" dirty="0"/>
            <a:t>Influenza i processi cognitivi, motivazionali e affettivi. In particolare ha effetti sulla </a:t>
          </a:r>
          <a:r>
            <a:rPr lang="it-IT" sz="2000" b="1" kern="1200" dirty="0"/>
            <a:t>scelta delle attività, sugli sforzi profusi, sulla persistenza nel portare a termine il compito e sull’equilibrio emozionale</a:t>
          </a:r>
          <a:r>
            <a:rPr lang="it-IT" sz="2000" kern="1200" dirty="0"/>
            <a:t>. </a:t>
          </a:r>
        </a:p>
      </dsp:txBody>
      <dsp:txXfrm>
        <a:off x="7460861" y="1861312"/>
        <a:ext cx="3614473" cy="1861312"/>
      </dsp:txXfrm>
    </dsp:sp>
    <dsp:sp modelId="{3FAD83D9-AF46-4344-9EC2-732A7C7564CE}">
      <dsp:nvSpPr>
        <dsp:cNvPr id="0" name=""/>
        <dsp:cNvSpPr/>
      </dsp:nvSpPr>
      <dsp:spPr>
        <a:xfrm>
          <a:off x="8442466" y="121035"/>
          <a:ext cx="1436208" cy="1407821"/>
        </a:xfrm>
        <a:prstGeom prst="ellipse">
          <a:avLst/>
        </a:prstGeom>
        <a:blipFill>
          <a:blip xmlns:r="http://schemas.openxmlformats.org/officeDocument/2006/relationships"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F9D408-B4AC-4743-8724-F0FB1F3D683F}">
      <dsp:nvSpPr>
        <dsp:cNvPr id="0" name=""/>
        <dsp:cNvSpPr/>
      </dsp:nvSpPr>
      <dsp:spPr>
        <a:xfrm>
          <a:off x="799854" y="3955288"/>
          <a:ext cx="9576290" cy="697992"/>
        </a:xfrm>
        <a:prstGeom prst="leftRightArrow">
          <a:avLst/>
        </a:prstGeom>
        <a:solidFill>
          <a:srgbClr val="466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25607-C3DA-4EFB-913F-D9693CF40C0B}">
      <dsp:nvSpPr>
        <dsp:cNvPr id="0" name=""/>
        <dsp:cNvSpPr/>
      </dsp:nvSpPr>
      <dsp:spPr>
        <a:xfrm>
          <a:off x="0" y="247172"/>
          <a:ext cx="10559844" cy="1254825"/>
        </a:xfrm>
        <a:prstGeom prst="roundRect">
          <a:avLst/>
        </a:prstGeom>
        <a:solidFill>
          <a:srgbClr val="466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altLang="it-IT" sz="2400" kern="1200" dirty="0">
              <a:latin typeface="Abadi" panose="020B0604020104020204" pitchFamily="34" charset="0"/>
              <a:cs typeface="Tahoma" panose="020B0604030504040204" pitchFamily="34" charset="0"/>
            </a:rPr>
            <a:t>Riguarda la percezione del soggetto sulla causalità degli eventi. </a:t>
          </a:r>
          <a:endParaRPr lang="it-IT" sz="2400" kern="1200" dirty="0">
            <a:latin typeface="Abadi" panose="020B0604020104020204" pitchFamily="34" charset="0"/>
          </a:endParaRPr>
        </a:p>
      </dsp:txBody>
      <dsp:txXfrm>
        <a:off x="61256" y="308428"/>
        <a:ext cx="10437332" cy="1132313"/>
      </dsp:txXfrm>
    </dsp:sp>
    <dsp:sp modelId="{78B1B3E1-9735-4CEB-924E-965B2942FF41}">
      <dsp:nvSpPr>
        <dsp:cNvPr id="0" name=""/>
        <dsp:cNvSpPr/>
      </dsp:nvSpPr>
      <dsp:spPr>
        <a:xfrm>
          <a:off x="0" y="1600315"/>
          <a:ext cx="1055984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27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it-IT" altLang="it-IT" sz="2400" kern="1200" dirty="0">
              <a:latin typeface="Abadi" panose="020B0604020104020204" pitchFamily="34" charset="0"/>
              <a:cs typeface="Tahoma" panose="020B0604030504040204" pitchFamily="34" charset="0"/>
            </a:rPr>
            <a:t>Emerge come conseguenza del bisogno di comprendere il mondo e di percepire di avere il controllo degli eventi, cosa che accresce la fiducia in sé, l’autostima.</a:t>
          </a:r>
        </a:p>
      </dsp:txBody>
      <dsp:txXfrm>
        <a:off x="0" y="1600315"/>
        <a:ext cx="10559844" cy="1076400"/>
      </dsp:txXfrm>
    </dsp:sp>
    <dsp:sp modelId="{E1BE0E5D-E867-43C6-A025-59B9A6E7AA4E}">
      <dsp:nvSpPr>
        <dsp:cNvPr id="0" name=""/>
        <dsp:cNvSpPr/>
      </dsp:nvSpPr>
      <dsp:spPr>
        <a:xfrm>
          <a:off x="0" y="2775034"/>
          <a:ext cx="10559844" cy="1254825"/>
        </a:xfrm>
        <a:prstGeom prst="roundRect">
          <a:avLst/>
        </a:prstGeom>
        <a:solidFill>
          <a:srgbClr val="6F91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altLang="it-IT" sz="2400" kern="1200" dirty="0">
              <a:latin typeface="Abadi" panose="020B0604020104020204" pitchFamily="34" charset="0"/>
              <a:cs typeface="Tahoma" panose="020B0604030504040204" pitchFamily="34" charset="0"/>
            </a:rPr>
            <a:t>Le attribuzioni causali, in ambito scolastico, influenzano le prestazioni, la persistenza, la scelta del compito, le emozioni (orgoglio, senso di colpa…) e le aspettative degli studenti. </a:t>
          </a:r>
        </a:p>
      </dsp:txBody>
      <dsp:txXfrm>
        <a:off x="61256" y="2836290"/>
        <a:ext cx="10437332" cy="113231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F2756-CDDC-4D6F-9384-012E87809AC9}">
      <dsp:nvSpPr>
        <dsp:cNvPr id="0" name=""/>
        <dsp:cNvSpPr/>
      </dsp:nvSpPr>
      <dsp:spPr>
        <a:xfrm rot="10800000">
          <a:off x="1818183" y="8876"/>
          <a:ext cx="8958738" cy="1280066"/>
        </a:xfrm>
        <a:prstGeom prst="homePlate">
          <a:avLst/>
        </a:prstGeom>
        <a:solidFill>
          <a:srgbClr val="A4CD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4474" tIns="91440" rIns="170688" bIns="91440" numCol="1" spcCol="1270" anchor="t" anchorCtr="0">
          <a:noAutofit/>
        </a:bodyPr>
        <a:lstStyle/>
        <a:p>
          <a:pPr marL="0" lvl="0" indent="0" algn="l" defTabSz="1066800">
            <a:lnSpc>
              <a:spcPct val="90000"/>
            </a:lnSpc>
            <a:spcBef>
              <a:spcPct val="0"/>
            </a:spcBef>
            <a:spcAft>
              <a:spcPct val="35000"/>
            </a:spcAft>
            <a:buNone/>
          </a:pPr>
          <a:r>
            <a:rPr lang="it-IT" sz="2400" b="1" kern="1200" dirty="0">
              <a:solidFill>
                <a:schemeClr val="tx1"/>
              </a:solidFill>
              <a:latin typeface="Abadi" panose="020B0604020104020204" pitchFamily="34" charset="0"/>
            </a:rPr>
            <a:t>OBIETTIVO DI PADRONANZA</a:t>
          </a:r>
        </a:p>
        <a:p>
          <a:pPr marL="228600" lvl="1" indent="-228600" algn="l" defTabSz="1066800">
            <a:lnSpc>
              <a:spcPct val="90000"/>
            </a:lnSpc>
            <a:spcBef>
              <a:spcPct val="0"/>
            </a:spcBef>
            <a:spcAft>
              <a:spcPct val="15000"/>
            </a:spcAft>
            <a:buFontTx/>
            <a:buNone/>
          </a:pPr>
          <a:r>
            <a:rPr lang="it-IT" altLang="it-IT" sz="2400" kern="1200" dirty="0">
              <a:solidFill>
                <a:schemeClr val="tx1"/>
              </a:solidFill>
              <a:effectLst/>
              <a:latin typeface="Abadi" panose="020B0604020104020204" pitchFamily="34" charset="0"/>
              <a:ea typeface="+mn-ea"/>
              <a:cs typeface="+mn-cs"/>
            </a:rPr>
            <a:t>Motivazione a capire ciò che si fa e ad apprendere.</a:t>
          </a:r>
          <a:endParaRPr lang="it-IT" sz="2400" kern="1200" dirty="0">
            <a:solidFill>
              <a:schemeClr val="tx1"/>
            </a:solidFill>
            <a:effectLst/>
            <a:latin typeface="Abadi" panose="020B0604020104020204" pitchFamily="34" charset="0"/>
            <a:ea typeface="+mn-ea"/>
            <a:cs typeface="+mn-cs"/>
          </a:endParaRPr>
        </a:p>
        <a:p>
          <a:pPr marL="228600" lvl="1" indent="-228600" algn="l" defTabSz="1066800">
            <a:lnSpc>
              <a:spcPct val="90000"/>
            </a:lnSpc>
            <a:spcBef>
              <a:spcPct val="0"/>
            </a:spcBef>
            <a:spcAft>
              <a:spcPct val="15000"/>
            </a:spcAft>
            <a:buFontTx/>
            <a:buNone/>
          </a:pPr>
          <a:r>
            <a:rPr lang="it-IT" sz="2400" kern="1200" dirty="0">
              <a:solidFill>
                <a:schemeClr val="tx1"/>
              </a:solidFill>
              <a:effectLst/>
              <a:latin typeface="Abadi" panose="020B0604020104020204" pitchFamily="34" charset="0"/>
              <a:ea typeface="+mn-ea"/>
              <a:cs typeface="+mn-cs"/>
            </a:rPr>
            <a:t>Studio per imparare. </a:t>
          </a:r>
        </a:p>
      </dsp:txBody>
      <dsp:txXfrm rot="10800000">
        <a:off x="2138199" y="8876"/>
        <a:ext cx="8638722" cy="1280066"/>
      </dsp:txXfrm>
    </dsp:sp>
    <dsp:sp modelId="{51E15213-9487-4A28-ADA7-EA5E5991E39B}">
      <dsp:nvSpPr>
        <dsp:cNvPr id="0" name=""/>
        <dsp:cNvSpPr/>
      </dsp:nvSpPr>
      <dsp:spPr>
        <a:xfrm>
          <a:off x="604049" y="0"/>
          <a:ext cx="1280066" cy="1280066"/>
        </a:xfrm>
        <a:prstGeom prst="ellipse">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1BE20-1488-4226-95CB-EF5DFB9BB853}">
      <dsp:nvSpPr>
        <dsp:cNvPr id="0" name=""/>
        <dsp:cNvSpPr/>
      </dsp:nvSpPr>
      <dsp:spPr>
        <a:xfrm rot="10800000">
          <a:off x="1745672" y="1560125"/>
          <a:ext cx="9044757" cy="1280066"/>
        </a:xfrm>
        <a:prstGeom prst="homePlate">
          <a:avLst/>
        </a:prstGeom>
        <a:solidFill>
          <a:srgbClr val="6F91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4474" tIns="91440" rIns="170688" bIns="91440" numCol="1" spcCol="1270" anchor="t" anchorCtr="0">
          <a:noAutofit/>
        </a:bodyPr>
        <a:lstStyle/>
        <a:p>
          <a:pPr marL="0" lvl="0" indent="0" algn="l" defTabSz="1066800">
            <a:lnSpc>
              <a:spcPct val="90000"/>
            </a:lnSpc>
            <a:spcBef>
              <a:spcPct val="0"/>
            </a:spcBef>
            <a:spcAft>
              <a:spcPct val="35000"/>
            </a:spcAft>
            <a:buNone/>
          </a:pPr>
          <a:r>
            <a:rPr lang="it-IT" sz="2400" b="1" kern="1200" dirty="0">
              <a:solidFill>
                <a:schemeClr val="tx1"/>
              </a:solidFill>
              <a:latin typeface="Abadi" panose="020B0604020104020204" pitchFamily="34" charset="0"/>
            </a:rPr>
            <a:t>OBIETTIVO DI PRESTAZIONE</a:t>
          </a:r>
        </a:p>
        <a:p>
          <a:pPr marL="228600" lvl="1" indent="-228600" algn="l" defTabSz="1066800">
            <a:lnSpc>
              <a:spcPct val="90000"/>
            </a:lnSpc>
            <a:spcBef>
              <a:spcPct val="0"/>
            </a:spcBef>
            <a:spcAft>
              <a:spcPct val="15000"/>
            </a:spcAft>
            <a:buFontTx/>
            <a:buNone/>
          </a:pPr>
          <a:r>
            <a:rPr lang="it-IT" altLang="en-US" sz="2400" kern="1200" dirty="0">
              <a:solidFill>
                <a:schemeClr val="tx1"/>
              </a:solidFill>
              <a:effectLst/>
              <a:latin typeface="Abadi" panose="020B0604020104020204" pitchFamily="34" charset="0"/>
            </a:rPr>
            <a:t>Motivazione a dimostrare la propria abilità.</a:t>
          </a:r>
          <a:endParaRPr lang="it-IT" sz="2400" kern="1200" dirty="0">
            <a:solidFill>
              <a:schemeClr val="tx1"/>
            </a:solidFill>
            <a:effectLst/>
            <a:latin typeface="Abadi" panose="020B0604020104020204" pitchFamily="34" charset="0"/>
          </a:endParaRPr>
        </a:p>
        <a:p>
          <a:pPr marL="228600" lvl="1" indent="-228600" algn="l" defTabSz="1066800">
            <a:lnSpc>
              <a:spcPct val="90000"/>
            </a:lnSpc>
            <a:spcBef>
              <a:spcPct val="0"/>
            </a:spcBef>
            <a:spcAft>
              <a:spcPct val="15000"/>
            </a:spcAft>
            <a:buFontTx/>
            <a:buNone/>
          </a:pPr>
          <a:r>
            <a:rPr lang="it-IT" altLang="en-US" sz="2400" kern="1200" dirty="0">
              <a:solidFill>
                <a:schemeClr val="tx1"/>
              </a:solidFill>
              <a:effectLst/>
              <a:latin typeface="Abadi" panose="020B0604020104020204" pitchFamily="34" charset="0"/>
            </a:rPr>
            <a:t>Studio per dimostrare che sono bravo. </a:t>
          </a:r>
          <a:endParaRPr lang="it-IT" sz="2400" kern="1200" dirty="0">
            <a:solidFill>
              <a:schemeClr val="tx1"/>
            </a:solidFill>
            <a:effectLst/>
            <a:latin typeface="Abadi" panose="020B0604020104020204" pitchFamily="34" charset="0"/>
          </a:endParaRPr>
        </a:p>
      </dsp:txBody>
      <dsp:txXfrm rot="10800000">
        <a:off x="2065688" y="1560125"/>
        <a:ext cx="8724741" cy="1280066"/>
      </dsp:txXfrm>
    </dsp:sp>
    <dsp:sp modelId="{F9633313-1787-4992-B246-5E81C9C618D5}">
      <dsp:nvSpPr>
        <dsp:cNvPr id="0" name=""/>
        <dsp:cNvSpPr/>
      </dsp:nvSpPr>
      <dsp:spPr>
        <a:xfrm>
          <a:off x="512461" y="1539772"/>
          <a:ext cx="1280066" cy="1280066"/>
        </a:xfrm>
        <a:prstGeom prst="ellipse">
          <a:avLst/>
        </a:prstGeom>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A85DE-F08A-430D-88EB-85FEB66D9DFE}">
      <dsp:nvSpPr>
        <dsp:cNvPr id="0" name=""/>
        <dsp:cNvSpPr/>
      </dsp:nvSpPr>
      <dsp:spPr>
        <a:xfrm>
          <a:off x="0" y="262836"/>
          <a:ext cx="10738618" cy="4132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3436" tIns="333248" rIns="833436" bIns="170688" numCol="1" spcCol="1270" anchor="t" anchorCtr="0">
          <a:noAutofit/>
        </a:bodyPr>
        <a:lstStyle/>
        <a:p>
          <a:pPr marL="228600" lvl="1" indent="-228600" algn="l" defTabSz="1066800">
            <a:lnSpc>
              <a:spcPct val="90000"/>
            </a:lnSpc>
            <a:spcBef>
              <a:spcPct val="0"/>
            </a:spcBef>
            <a:spcAft>
              <a:spcPct val="15000"/>
            </a:spcAft>
            <a:buChar char="•"/>
          </a:pPr>
          <a:r>
            <a:rPr lang="it-IT" sz="2400" b="1" kern="1200" dirty="0">
              <a:solidFill>
                <a:schemeClr val="accent1">
                  <a:lumMod val="60000"/>
                  <a:lumOff val="40000"/>
                </a:schemeClr>
              </a:solidFill>
              <a:latin typeface="Abadi" panose="020B0604020104020204" pitchFamily="34" charset="0"/>
            </a:rPr>
            <a:t>COGNITIVO</a:t>
          </a:r>
        </a:p>
        <a:p>
          <a:pPr marL="457200" lvl="2" indent="-228600" algn="l" defTabSz="1066800">
            <a:lnSpc>
              <a:spcPct val="90000"/>
            </a:lnSpc>
            <a:spcBef>
              <a:spcPct val="0"/>
            </a:spcBef>
            <a:spcAft>
              <a:spcPct val="15000"/>
            </a:spcAft>
            <a:buFont typeface="Wingdings" panose="05000000000000000000" pitchFamily="2" charset="2"/>
            <a:buChar char="ü"/>
          </a:pPr>
          <a:r>
            <a:rPr lang="it-IT" altLang="it-IT" sz="2400" kern="1200" dirty="0">
              <a:latin typeface="Abadi" panose="020B0604020104020204" pitchFamily="34" charset="0"/>
            </a:rPr>
            <a:t>Scarsa percezione di controllo</a:t>
          </a:r>
          <a:endParaRPr lang="it-IT" sz="2400" kern="1200" dirty="0">
            <a:latin typeface="Abadi" panose="020B0604020104020204" pitchFamily="34" charset="0"/>
          </a:endParaRPr>
        </a:p>
        <a:p>
          <a:pPr marL="457200" lvl="2" indent="-228600" algn="l" defTabSz="1066800">
            <a:lnSpc>
              <a:spcPct val="90000"/>
            </a:lnSpc>
            <a:spcBef>
              <a:spcPct val="0"/>
            </a:spcBef>
            <a:spcAft>
              <a:spcPct val="15000"/>
            </a:spcAft>
            <a:buFont typeface="Wingdings" panose="05000000000000000000" pitchFamily="2" charset="2"/>
            <a:buChar char="ü"/>
          </a:pPr>
          <a:r>
            <a:rPr lang="it-IT" altLang="it-IT" sz="2400" kern="1200" dirty="0">
              <a:latin typeface="Abadi" panose="020B0604020104020204" pitchFamily="34" charset="0"/>
            </a:rPr>
            <a:t>Teoria dell’intelligenza come entità</a:t>
          </a:r>
          <a:endParaRPr lang="it-IT" sz="2400" kern="1200" dirty="0">
            <a:latin typeface="Abadi" panose="020B0604020104020204" pitchFamily="34" charset="0"/>
          </a:endParaRPr>
        </a:p>
        <a:p>
          <a:pPr marL="457200" lvl="2" indent="-228600" algn="l" defTabSz="1066800">
            <a:lnSpc>
              <a:spcPct val="90000"/>
            </a:lnSpc>
            <a:spcBef>
              <a:spcPct val="0"/>
            </a:spcBef>
            <a:spcAft>
              <a:spcPct val="15000"/>
            </a:spcAft>
            <a:buFont typeface="Wingdings" panose="05000000000000000000" pitchFamily="2" charset="2"/>
            <a:buChar char="ü"/>
          </a:pPr>
          <a:r>
            <a:rPr lang="it-IT" altLang="it-IT" sz="2400" kern="1200" dirty="0">
              <a:latin typeface="Abadi" panose="020B0604020104020204" pitchFamily="34" charset="0"/>
            </a:rPr>
            <a:t>Obiettivi di prestazione</a:t>
          </a:r>
          <a:endParaRPr lang="it-IT" sz="2400" kern="1200" dirty="0">
            <a:latin typeface="Abadi" panose="020B0604020104020204" pitchFamily="34" charset="0"/>
          </a:endParaRPr>
        </a:p>
        <a:p>
          <a:pPr marL="228600" lvl="1" indent="-228600" algn="l" defTabSz="1066800">
            <a:lnSpc>
              <a:spcPct val="90000"/>
            </a:lnSpc>
            <a:spcBef>
              <a:spcPct val="0"/>
            </a:spcBef>
            <a:spcAft>
              <a:spcPct val="15000"/>
            </a:spcAft>
            <a:buChar char="•"/>
          </a:pPr>
          <a:endParaRPr lang="it-IT" sz="2400" b="1" kern="1200" dirty="0">
            <a:solidFill>
              <a:srgbClr val="46637D"/>
            </a:solidFill>
            <a:latin typeface="Abadi" panose="020B0604020104020204" pitchFamily="34" charset="0"/>
          </a:endParaRPr>
        </a:p>
        <a:p>
          <a:pPr marL="228600" lvl="1" indent="-228600" algn="l" defTabSz="1066800">
            <a:lnSpc>
              <a:spcPct val="90000"/>
            </a:lnSpc>
            <a:spcBef>
              <a:spcPct val="0"/>
            </a:spcBef>
            <a:spcAft>
              <a:spcPct val="15000"/>
            </a:spcAft>
            <a:buChar char="•"/>
          </a:pPr>
          <a:r>
            <a:rPr lang="it-IT" sz="2400" b="1" kern="1200" dirty="0">
              <a:solidFill>
                <a:schemeClr val="accent1">
                  <a:lumMod val="60000"/>
                  <a:lumOff val="40000"/>
                </a:schemeClr>
              </a:solidFill>
              <a:latin typeface="Abadi" panose="020B0604020104020204" pitchFamily="34" charset="0"/>
            </a:rPr>
            <a:t>EMOTIVO</a:t>
          </a:r>
        </a:p>
        <a:p>
          <a:pPr marL="457200" lvl="2" indent="-228600" algn="l" defTabSz="1066800">
            <a:lnSpc>
              <a:spcPct val="90000"/>
            </a:lnSpc>
            <a:spcBef>
              <a:spcPct val="0"/>
            </a:spcBef>
            <a:spcAft>
              <a:spcPct val="15000"/>
            </a:spcAft>
            <a:buFont typeface="Wingdings" panose="05000000000000000000" pitchFamily="2" charset="2"/>
            <a:buChar char="ü"/>
          </a:pPr>
          <a:r>
            <a:rPr lang="it-IT" altLang="it-IT" sz="2400" kern="1200" dirty="0">
              <a:latin typeface="Abadi" panose="020B0604020104020204" pitchFamily="34" charset="0"/>
            </a:rPr>
            <a:t>Ansia, paura, depressione, apatia e rassegnazione</a:t>
          </a:r>
          <a:endParaRPr lang="it-IT" sz="2400" kern="1200" dirty="0">
            <a:latin typeface="Abadi" panose="020B0604020104020204" pitchFamily="34" charset="0"/>
          </a:endParaRPr>
        </a:p>
        <a:p>
          <a:pPr marL="228600" lvl="1" indent="-228600" algn="l" defTabSz="1066800">
            <a:lnSpc>
              <a:spcPct val="90000"/>
            </a:lnSpc>
            <a:spcBef>
              <a:spcPct val="0"/>
            </a:spcBef>
            <a:spcAft>
              <a:spcPct val="15000"/>
            </a:spcAft>
            <a:buChar char="•"/>
          </a:pPr>
          <a:endParaRPr lang="it-IT" sz="2400" b="1" kern="1200" dirty="0">
            <a:solidFill>
              <a:schemeClr val="accent1">
                <a:lumMod val="60000"/>
                <a:lumOff val="40000"/>
              </a:schemeClr>
            </a:solidFill>
            <a:latin typeface="Abadi" panose="020B0604020104020204" pitchFamily="34" charset="0"/>
          </a:endParaRPr>
        </a:p>
        <a:p>
          <a:pPr marL="228600" lvl="1" indent="-228600" algn="l" defTabSz="1066800">
            <a:lnSpc>
              <a:spcPct val="90000"/>
            </a:lnSpc>
            <a:spcBef>
              <a:spcPct val="0"/>
            </a:spcBef>
            <a:spcAft>
              <a:spcPct val="15000"/>
            </a:spcAft>
            <a:buChar char="•"/>
          </a:pPr>
          <a:r>
            <a:rPr lang="it-IT" sz="2400" b="1" kern="1200" dirty="0">
              <a:solidFill>
                <a:schemeClr val="accent1">
                  <a:lumMod val="60000"/>
                  <a:lumOff val="40000"/>
                </a:schemeClr>
              </a:solidFill>
              <a:latin typeface="Abadi" panose="020B0604020104020204" pitchFamily="34" charset="0"/>
            </a:rPr>
            <a:t>MOTIVAZIONALE</a:t>
          </a:r>
        </a:p>
        <a:p>
          <a:pPr marL="457200" lvl="2" indent="-228600" algn="l" defTabSz="1066800">
            <a:lnSpc>
              <a:spcPct val="90000"/>
            </a:lnSpc>
            <a:spcBef>
              <a:spcPct val="0"/>
            </a:spcBef>
            <a:spcAft>
              <a:spcPct val="15000"/>
            </a:spcAft>
            <a:buFont typeface="Wingdings" panose="05000000000000000000" pitchFamily="2" charset="2"/>
            <a:buChar char="ü"/>
          </a:pPr>
          <a:r>
            <a:rPr lang="it-IT" altLang="it-IT" sz="2400" kern="1200" dirty="0">
              <a:latin typeface="Abadi" panose="020B0604020104020204" pitchFamily="34" charset="0"/>
            </a:rPr>
            <a:t>Attribuzione esterna dei successi e abbassamento dell’autostima</a:t>
          </a:r>
          <a:endParaRPr lang="it-IT" sz="2400" kern="1200" dirty="0">
            <a:latin typeface="Abadi" panose="020B0604020104020204" pitchFamily="34" charset="0"/>
          </a:endParaRPr>
        </a:p>
      </dsp:txBody>
      <dsp:txXfrm>
        <a:off x="0" y="262836"/>
        <a:ext cx="10738618" cy="4132800"/>
      </dsp:txXfrm>
    </dsp:sp>
    <dsp:sp modelId="{013932ED-4EE7-4F95-A838-82474AB183C9}">
      <dsp:nvSpPr>
        <dsp:cNvPr id="0" name=""/>
        <dsp:cNvSpPr/>
      </dsp:nvSpPr>
      <dsp:spPr>
        <a:xfrm>
          <a:off x="536930" y="26676"/>
          <a:ext cx="7517032" cy="472320"/>
        </a:xfrm>
        <a:prstGeom prst="roundRect">
          <a:avLst/>
        </a:prstGeom>
        <a:solidFill>
          <a:srgbClr val="6F91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126" tIns="0" rIns="284126" bIns="0" numCol="1" spcCol="1270" anchor="ctr" anchorCtr="0">
          <a:noAutofit/>
        </a:bodyPr>
        <a:lstStyle/>
        <a:p>
          <a:pPr marL="0" lvl="0" indent="0" algn="l" defTabSz="1600200">
            <a:lnSpc>
              <a:spcPct val="90000"/>
            </a:lnSpc>
            <a:spcBef>
              <a:spcPct val="0"/>
            </a:spcBef>
            <a:spcAft>
              <a:spcPct val="35000"/>
            </a:spcAft>
            <a:buNone/>
          </a:pPr>
          <a:r>
            <a:rPr lang="it-IT" sz="3600" kern="1200" dirty="0">
              <a:latin typeface="Abadi" panose="020B0604020104020204" pitchFamily="34" charset="0"/>
            </a:rPr>
            <a:t>DEFICIT A 3 LIVELLI</a:t>
          </a:r>
        </a:p>
      </dsp:txBody>
      <dsp:txXfrm>
        <a:off x="559987" y="49733"/>
        <a:ext cx="7470918" cy="42620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73663-AA5A-457F-9CD7-8FE6D178186B}">
      <dsp:nvSpPr>
        <dsp:cNvPr id="0" name=""/>
        <dsp:cNvSpPr/>
      </dsp:nvSpPr>
      <dsp:spPr>
        <a:xfrm>
          <a:off x="93020" y="27982"/>
          <a:ext cx="3324419" cy="1994651"/>
        </a:xfrm>
        <a:prstGeom prst="rect">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altLang="it-IT" sz="2400" kern="1200" dirty="0">
              <a:solidFill>
                <a:schemeClr val="bg1"/>
              </a:solidFill>
              <a:latin typeface="Abadi" panose="020B0604020104020204" pitchFamily="34" charset="0"/>
            </a:rPr>
            <a:t>Perseguire obiettivi sfidanti e di difficoltà adeguata.</a:t>
          </a:r>
        </a:p>
      </dsp:txBody>
      <dsp:txXfrm>
        <a:off x="93020" y="27982"/>
        <a:ext cx="3324419" cy="1994651"/>
      </dsp:txXfrm>
    </dsp:sp>
    <dsp:sp modelId="{F722D8DA-7E8C-4BE4-8F27-8E31653A1917}">
      <dsp:nvSpPr>
        <dsp:cNvPr id="0" name=""/>
        <dsp:cNvSpPr/>
      </dsp:nvSpPr>
      <dsp:spPr>
        <a:xfrm>
          <a:off x="3749882" y="994"/>
          <a:ext cx="3324419" cy="1994651"/>
        </a:xfrm>
        <a:prstGeom prst="rect">
          <a:avLst/>
        </a:prstGeom>
        <a:solidFill>
          <a:srgbClr val="6F91AA"/>
        </a:solidFill>
        <a:ln w="12700" cap="flat" cmpd="sng" algn="ctr">
          <a:solidFill>
            <a:srgbClr val="6F91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altLang="it-IT" sz="2400" kern="1200" dirty="0">
              <a:solidFill>
                <a:schemeClr val="bg1"/>
              </a:solidFill>
              <a:latin typeface="Abadi" panose="020B0604020104020204" pitchFamily="34" charset="0"/>
            </a:rPr>
            <a:t>Riconoscere l’importanza di cause controllabili.</a:t>
          </a:r>
        </a:p>
      </dsp:txBody>
      <dsp:txXfrm>
        <a:off x="3749882" y="994"/>
        <a:ext cx="3324419" cy="1994651"/>
      </dsp:txXfrm>
    </dsp:sp>
    <dsp:sp modelId="{AA9AAFB9-8987-4145-B896-384CC6F040E0}">
      <dsp:nvSpPr>
        <dsp:cNvPr id="0" name=""/>
        <dsp:cNvSpPr/>
      </dsp:nvSpPr>
      <dsp:spPr>
        <a:xfrm>
          <a:off x="7406743" y="994"/>
          <a:ext cx="3324419" cy="1994651"/>
        </a:xfrm>
        <a:prstGeom prst="rect">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altLang="it-IT" sz="2400" kern="1200" dirty="0">
              <a:latin typeface="Abadi" panose="020B0604020104020204" pitchFamily="34" charset="0"/>
            </a:rPr>
            <a:t>Porre attenzione ai processi piuttosto che ai risultati (un fallimento è parte del percorso)</a:t>
          </a:r>
        </a:p>
      </dsp:txBody>
      <dsp:txXfrm>
        <a:off x="7406743" y="994"/>
        <a:ext cx="3324419" cy="1994651"/>
      </dsp:txXfrm>
    </dsp:sp>
    <dsp:sp modelId="{28E9C885-7E3A-4868-900C-C4CFE70EFC1B}">
      <dsp:nvSpPr>
        <dsp:cNvPr id="0" name=""/>
        <dsp:cNvSpPr/>
      </dsp:nvSpPr>
      <dsp:spPr>
        <a:xfrm>
          <a:off x="3105493" y="2328088"/>
          <a:ext cx="4613197" cy="1994651"/>
        </a:xfrm>
        <a:prstGeom prst="rect">
          <a:avLst/>
        </a:prstGeom>
        <a:solidFill>
          <a:srgbClr val="E2EFF7"/>
        </a:solidFill>
        <a:ln w="12700" cap="flat" cmpd="sng" algn="ctr">
          <a:solidFill>
            <a:srgbClr val="FDFEF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altLang="it-IT" sz="2400" kern="1200" dirty="0">
              <a:latin typeface="Abadi" panose="020B0604020104020204" pitchFamily="34" charset="0"/>
            </a:rPr>
            <a:t>Attivare processi metacognitivi e autoregolativi: sapersi valutare, imparare dai propri errori.</a:t>
          </a:r>
        </a:p>
      </dsp:txBody>
      <dsp:txXfrm>
        <a:off x="3105493" y="2328088"/>
        <a:ext cx="4613197" cy="19946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28B4A-75FA-49D5-BE18-59CF6212DC92}">
      <dsp:nvSpPr>
        <dsp:cNvPr id="0" name=""/>
        <dsp:cNvSpPr/>
      </dsp:nvSpPr>
      <dsp:spPr>
        <a:xfrm rot="21300000">
          <a:off x="556418" y="1788977"/>
          <a:ext cx="10272918" cy="898763"/>
        </a:xfrm>
        <a:prstGeom prst="mathMinus">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dsp:style>
    </dsp:sp>
    <dsp:sp modelId="{F3C8A840-A6C5-4AFE-96F4-AFC686E8059F}">
      <dsp:nvSpPr>
        <dsp:cNvPr id="0" name=""/>
        <dsp:cNvSpPr/>
      </dsp:nvSpPr>
      <dsp:spPr>
        <a:xfrm>
          <a:off x="1932908" y="223835"/>
          <a:ext cx="2282490" cy="1790687"/>
        </a:xfrm>
        <a:prstGeom prst="downArrow">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976B1-F76E-4609-B101-1077F5A7663B}">
      <dsp:nvSpPr>
        <dsp:cNvPr id="0" name=""/>
        <dsp:cNvSpPr/>
      </dsp:nvSpPr>
      <dsp:spPr>
        <a:xfrm>
          <a:off x="4306511" y="0"/>
          <a:ext cx="6332374" cy="1880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it-IT" altLang="it-IT" sz="2400" kern="1200" dirty="0">
              <a:latin typeface="Abadi" panose="020B0604020104020204" pitchFamily="34" charset="0"/>
              <a:cs typeface="Calibri" panose="020F0502020204030204" pitchFamily="34" charset="0"/>
            </a:rPr>
            <a:t>Idea </a:t>
          </a:r>
          <a:r>
            <a:rPr lang="it-IT" altLang="it-IT" sz="2400" b="1" u="sng" kern="1200" dirty="0">
              <a:latin typeface="Abadi" panose="020B0604020104020204" pitchFamily="34" charset="0"/>
              <a:cs typeface="Calibri" panose="020F0502020204030204" pitchFamily="34" charset="0"/>
            </a:rPr>
            <a:t>sbagliata</a:t>
          </a:r>
          <a:r>
            <a:rPr lang="it-IT" altLang="it-IT" sz="2400" kern="1200" dirty="0">
              <a:latin typeface="Abadi" panose="020B0604020104020204" pitchFamily="34" charset="0"/>
              <a:cs typeface="Calibri" panose="020F0502020204030204" pitchFamily="34" charset="0"/>
            </a:rPr>
            <a:t> alla base dei metodi di studio tradizionali: esistono procedure e strategie ideali, adatte per ciascun studente e in ogni contesto.</a:t>
          </a:r>
          <a:endParaRPr lang="it-IT" sz="2400" kern="1200" dirty="0">
            <a:latin typeface="Abadi" panose="020B0604020104020204" pitchFamily="34" charset="0"/>
          </a:endParaRPr>
        </a:p>
      </dsp:txBody>
      <dsp:txXfrm>
        <a:off x="4306511" y="0"/>
        <a:ext cx="6332374" cy="1880221"/>
      </dsp:txXfrm>
    </dsp:sp>
    <dsp:sp modelId="{C81D88CE-3B51-4A73-AA97-B56A51DDB66A}">
      <dsp:nvSpPr>
        <dsp:cNvPr id="0" name=""/>
        <dsp:cNvSpPr/>
      </dsp:nvSpPr>
      <dsp:spPr>
        <a:xfrm>
          <a:off x="7789797" y="2475267"/>
          <a:ext cx="2282490" cy="1790687"/>
        </a:xfrm>
        <a:prstGeom prst="upArrow">
          <a:avLst/>
        </a:prstGeom>
        <a:solidFill>
          <a:srgbClr val="A4CDE4"/>
        </a:solidFill>
        <a:ln w="12700" cap="flat" cmpd="sng" algn="ctr">
          <a:solidFill>
            <a:srgbClr val="A4CDE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133612-9831-4431-956A-E78046BAE68B}">
      <dsp:nvSpPr>
        <dsp:cNvPr id="0" name=""/>
        <dsp:cNvSpPr/>
      </dsp:nvSpPr>
      <dsp:spPr>
        <a:xfrm>
          <a:off x="579707" y="2596497"/>
          <a:ext cx="7059969" cy="1880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it-IT" altLang="it-IT" sz="2400" kern="1200" dirty="0">
              <a:latin typeface="Abadi" panose="020B0604020104020204" pitchFamily="34" charset="0"/>
              <a:cs typeface="Calibri" panose="020F0502020204030204" pitchFamily="34" charset="0"/>
            </a:rPr>
            <a:t>Lo studente deve invece scoprire il </a:t>
          </a:r>
          <a:r>
            <a:rPr lang="it-IT" altLang="it-IT" sz="2400" b="1" u="sng" kern="1200" dirty="0">
              <a:latin typeface="Abadi" panose="020B0604020104020204" pitchFamily="34" charset="0"/>
              <a:cs typeface="Calibri" panose="020F0502020204030204" pitchFamily="34" charset="0"/>
            </a:rPr>
            <a:t>suo</a:t>
          </a:r>
          <a:r>
            <a:rPr lang="it-IT" altLang="it-IT" sz="2400" kern="1200" dirty="0">
              <a:latin typeface="Abadi" panose="020B0604020104020204" pitchFamily="34" charset="0"/>
              <a:cs typeface="Calibri" panose="020F0502020204030204" pitchFamily="34" charset="0"/>
            </a:rPr>
            <a:t> “buon” metodo di studio, fatto di strategie che conosce ed utilizza in maniera efficace (stili cognitivi), correggendo gli errori che commette ed (eventualmente) implementando nuove strategie.</a:t>
          </a:r>
        </a:p>
      </dsp:txBody>
      <dsp:txXfrm>
        <a:off x="579707" y="2596497"/>
        <a:ext cx="7059969" cy="188022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685C9-0D03-4D73-A07F-60B1C5C7705A}">
      <dsp:nvSpPr>
        <dsp:cNvPr id="0" name=""/>
        <dsp:cNvSpPr/>
      </dsp:nvSpPr>
      <dsp:spPr>
        <a:xfrm>
          <a:off x="3079" y="0"/>
          <a:ext cx="3118205" cy="472931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it-IT" altLang="it-IT" sz="2200" kern="1200" dirty="0">
              <a:latin typeface="Abadi" panose="020B0604020104020204" pitchFamily="34" charset="0"/>
            </a:rPr>
            <a:t>Utilizzare diverse </a:t>
          </a:r>
          <a:r>
            <a:rPr lang="it-IT" altLang="it-IT" sz="2200" b="1" u="sng" kern="1200" dirty="0">
              <a:latin typeface="Abadi" panose="020B0604020104020204" pitchFamily="34" charset="0"/>
            </a:rPr>
            <a:t>strategie</a:t>
          </a:r>
          <a:r>
            <a:rPr lang="it-IT" altLang="it-IT" sz="2200" kern="1200" dirty="0">
              <a:latin typeface="Abadi" panose="020B0604020104020204" pitchFamily="34" charset="0"/>
            </a:rPr>
            <a:t>, quelle più adatte al contesto e alle proprie caratteristiche cognitive (APPRENDIMENTO ATTIVO  e PERSONALIZZATO)</a:t>
          </a:r>
          <a:endParaRPr lang="it-IT" sz="2200" kern="1200" dirty="0"/>
        </a:p>
      </dsp:txBody>
      <dsp:txXfrm>
        <a:off x="3079" y="1891726"/>
        <a:ext cx="3118205" cy="1891726"/>
      </dsp:txXfrm>
    </dsp:sp>
    <dsp:sp modelId="{668C364D-BBE2-4DAA-BFFB-F34E61DD49C2}">
      <dsp:nvSpPr>
        <dsp:cNvPr id="0" name=""/>
        <dsp:cNvSpPr/>
      </dsp:nvSpPr>
      <dsp:spPr>
        <a:xfrm>
          <a:off x="907858" y="57057"/>
          <a:ext cx="1269055" cy="1269055"/>
        </a:xfrm>
        <a:prstGeom prst="ellipse">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sp>
    <dsp:sp modelId="{228CB471-56FC-4D28-BF5D-FB58EAE7E749}">
      <dsp:nvSpPr>
        <dsp:cNvPr id="0" name=""/>
        <dsp:cNvSpPr/>
      </dsp:nvSpPr>
      <dsp:spPr>
        <a:xfrm>
          <a:off x="3203992" y="0"/>
          <a:ext cx="2567236" cy="472931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altLang="it-IT" sz="2200" kern="1200" dirty="0">
              <a:latin typeface="Abadi" panose="020B0604020104020204" pitchFamily="34" charset="0"/>
            </a:rPr>
            <a:t>Mettere in relazione informazioni nuove con informazioni possedute (APPRENDIMENTO COSTRUTTIVO)</a:t>
          </a:r>
        </a:p>
      </dsp:txBody>
      <dsp:txXfrm>
        <a:off x="3203992" y="1891726"/>
        <a:ext cx="2567236" cy="1891726"/>
      </dsp:txXfrm>
    </dsp:sp>
    <dsp:sp modelId="{51C120EB-E55B-4572-B081-B86BB4AAB1CB}">
      <dsp:nvSpPr>
        <dsp:cNvPr id="0" name=""/>
        <dsp:cNvSpPr/>
      </dsp:nvSpPr>
      <dsp:spPr>
        <a:xfrm>
          <a:off x="3852964" y="77097"/>
          <a:ext cx="1269291" cy="1267685"/>
        </a:xfrm>
        <a:prstGeom prst="ellipse">
          <a:avLst/>
        </a:prstGeom>
        <a:blipFill>
          <a:blip xmlns:r="http://schemas.openxmlformats.org/officeDocument/2006/relationships"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0DBC76-69E2-4901-AE9A-7F148FAC55AB}">
      <dsp:nvSpPr>
        <dsp:cNvPr id="0" name=""/>
        <dsp:cNvSpPr/>
      </dsp:nvSpPr>
      <dsp:spPr>
        <a:xfrm>
          <a:off x="5853935" y="0"/>
          <a:ext cx="2703923" cy="472931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altLang="it-IT" sz="2200" kern="1200" dirty="0">
              <a:latin typeface="Abadi" panose="020B0604020104020204" pitchFamily="34" charset="0"/>
            </a:rPr>
            <a:t>Collegare a situazioni reali, presenti nella propria esperienza (migliora il coinvolgimento emotivo –Tirocinio- APPRENDIMENTO SITUATO)</a:t>
          </a:r>
        </a:p>
      </dsp:txBody>
      <dsp:txXfrm>
        <a:off x="5853935" y="1891726"/>
        <a:ext cx="2703923" cy="1891726"/>
      </dsp:txXfrm>
    </dsp:sp>
    <dsp:sp modelId="{5F192C80-58FC-4FBC-93C4-54089B39F532}">
      <dsp:nvSpPr>
        <dsp:cNvPr id="0" name=""/>
        <dsp:cNvSpPr/>
      </dsp:nvSpPr>
      <dsp:spPr>
        <a:xfrm>
          <a:off x="6564251" y="18174"/>
          <a:ext cx="1321624" cy="1306820"/>
        </a:xfrm>
        <a:prstGeom prst="ellipse">
          <a:avLst/>
        </a:prstGeom>
        <a:blipFill>
          <a:blip xmlns:r="http://schemas.openxmlformats.org/officeDocument/2006/relationships"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43CAC5-1B74-453E-AD16-9662C53E493D}">
      <dsp:nvSpPr>
        <dsp:cNvPr id="0" name=""/>
        <dsp:cNvSpPr/>
      </dsp:nvSpPr>
      <dsp:spPr>
        <a:xfrm>
          <a:off x="8591769" y="0"/>
          <a:ext cx="2525799" cy="472931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altLang="it-IT" sz="2200" kern="1200" dirty="0">
              <a:latin typeface="Abadi" panose="020B0604020104020204" pitchFamily="34" charset="0"/>
            </a:rPr>
            <a:t>Collaborare con i compagni (APPRENDIMENTO COOPERATIVO e DISTRIBUITO)</a:t>
          </a:r>
        </a:p>
      </dsp:txBody>
      <dsp:txXfrm>
        <a:off x="8591769" y="1891726"/>
        <a:ext cx="2525799" cy="1891726"/>
      </dsp:txXfrm>
    </dsp:sp>
    <dsp:sp modelId="{EDD19D89-A42A-439E-8A12-260DB96A7760}">
      <dsp:nvSpPr>
        <dsp:cNvPr id="0" name=""/>
        <dsp:cNvSpPr/>
      </dsp:nvSpPr>
      <dsp:spPr>
        <a:xfrm>
          <a:off x="9266805" y="56411"/>
          <a:ext cx="1193729" cy="1219100"/>
        </a:xfrm>
        <a:prstGeom prst="ellipse">
          <a:avLst/>
        </a:prstGeom>
        <a:blipFill>
          <a:blip xmlns:r="http://schemas.openxmlformats.org/officeDocument/2006/relationships"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7283A5-AB73-47BE-BB66-07DB4DD94C37}">
      <dsp:nvSpPr>
        <dsp:cNvPr id="0" name=""/>
        <dsp:cNvSpPr/>
      </dsp:nvSpPr>
      <dsp:spPr>
        <a:xfrm>
          <a:off x="446777" y="4259731"/>
          <a:ext cx="10275891" cy="418778"/>
        </a:xfrm>
        <a:prstGeom prst="leftRightArrow">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685C9-0D03-4D73-A07F-60B1C5C7705A}">
      <dsp:nvSpPr>
        <dsp:cNvPr id="0" name=""/>
        <dsp:cNvSpPr/>
      </dsp:nvSpPr>
      <dsp:spPr>
        <a:xfrm>
          <a:off x="0" y="0"/>
          <a:ext cx="4071247" cy="472931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it-IT" altLang="it-IT" sz="2200" kern="1200" dirty="0">
              <a:latin typeface="Abadi" panose="020B0604020104020204" pitchFamily="34" charset="0"/>
            </a:rPr>
            <a:t>Essere consapevoli delle proprie caratteristiche, dei propri punti di forza e di debolezza</a:t>
          </a:r>
          <a:endParaRPr lang="it-IT" sz="2200" kern="1200" dirty="0"/>
        </a:p>
      </dsp:txBody>
      <dsp:txXfrm>
        <a:off x="0" y="1891726"/>
        <a:ext cx="4071247" cy="1891726"/>
      </dsp:txXfrm>
    </dsp:sp>
    <dsp:sp modelId="{668C364D-BBE2-4DAA-BFFB-F34E61DD49C2}">
      <dsp:nvSpPr>
        <dsp:cNvPr id="0" name=""/>
        <dsp:cNvSpPr/>
      </dsp:nvSpPr>
      <dsp:spPr>
        <a:xfrm>
          <a:off x="1381300" y="57057"/>
          <a:ext cx="1269055" cy="1269055"/>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sp>
    <dsp:sp modelId="{228CB471-56FC-4D28-BF5D-FB58EAE7E749}">
      <dsp:nvSpPr>
        <dsp:cNvPr id="0" name=""/>
        <dsp:cNvSpPr/>
      </dsp:nvSpPr>
      <dsp:spPr>
        <a:xfrm>
          <a:off x="4179233" y="0"/>
          <a:ext cx="3351881" cy="472931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altLang="it-IT" sz="2200" kern="1200" dirty="0">
              <a:latin typeface="Abadi" panose="020B0604020104020204" pitchFamily="34" charset="0"/>
            </a:rPr>
            <a:t>Attivare il monitoraggio metacognitivo prima, durante e dopo un compito di apprendimento</a:t>
          </a:r>
        </a:p>
      </dsp:txBody>
      <dsp:txXfrm>
        <a:off x="4179233" y="1891726"/>
        <a:ext cx="3351881" cy="1891726"/>
      </dsp:txXfrm>
    </dsp:sp>
    <dsp:sp modelId="{51C120EB-E55B-4572-B081-B86BB4AAB1CB}">
      <dsp:nvSpPr>
        <dsp:cNvPr id="0" name=""/>
        <dsp:cNvSpPr/>
      </dsp:nvSpPr>
      <dsp:spPr>
        <a:xfrm>
          <a:off x="5220528" y="77097"/>
          <a:ext cx="1269291" cy="1267685"/>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0DBC76-69E2-4901-AE9A-7F148FAC55AB}">
      <dsp:nvSpPr>
        <dsp:cNvPr id="0" name=""/>
        <dsp:cNvSpPr/>
      </dsp:nvSpPr>
      <dsp:spPr>
        <a:xfrm>
          <a:off x="7639101" y="0"/>
          <a:ext cx="3530345" cy="472931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altLang="it-IT" sz="2200" kern="1200" dirty="0">
              <a:latin typeface="Abadi" panose="020B0604020104020204" pitchFamily="34" charset="0"/>
            </a:rPr>
            <a:t>Aumentare la capacità di auto-regolazione (cognitiva ed emotiva) rispetto ai compiti </a:t>
          </a:r>
        </a:p>
        <a:p>
          <a:pPr algn="ctr">
            <a:spcBef>
              <a:spcPct val="0"/>
            </a:spcBef>
            <a:buNone/>
          </a:pPr>
          <a:endParaRPr lang="it-IT" altLang="it-IT" sz="2200" kern="1200" dirty="0">
            <a:latin typeface="Abadi" panose="020B0604020104020204" pitchFamily="34" charset="0"/>
          </a:endParaRPr>
        </a:p>
      </dsp:txBody>
      <dsp:txXfrm>
        <a:off x="7639101" y="1891726"/>
        <a:ext cx="3530345" cy="1891726"/>
      </dsp:txXfrm>
    </dsp:sp>
    <dsp:sp modelId="{5F192C80-58FC-4FBC-93C4-54089B39F532}">
      <dsp:nvSpPr>
        <dsp:cNvPr id="0" name=""/>
        <dsp:cNvSpPr/>
      </dsp:nvSpPr>
      <dsp:spPr>
        <a:xfrm>
          <a:off x="8762627" y="18174"/>
          <a:ext cx="1321624" cy="1306820"/>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 b="-1000"/>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7283A5-AB73-47BE-BB66-07DB4DD94C37}">
      <dsp:nvSpPr>
        <dsp:cNvPr id="0" name=""/>
        <dsp:cNvSpPr/>
      </dsp:nvSpPr>
      <dsp:spPr>
        <a:xfrm>
          <a:off x="446777" y="4259731"/>
          <a:ext cx="10275891" cy="418778"/>
        </a:xfrm>
        <a:prstGeom prst="leftRightArrow">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561A2-55F0-4E4C-8DB2-FBB05E6CB661}">
      <dsp:nvSpPr>
        <dsp:cNvPr id="0" name=""/>
        <dsp:cNvSpPr/>
      </dsp:nvSpPr>
      <dsp:spPr>
        <a:xfrm>
          <a:off x="0" y="5054"/>
          <a:ext cx="10599174" cy="911430"/>
        </a:xfrm>
        <a:prstGeom prst="roundRect">
          <a:avLst/>
        </a:prstGeom>
        <a:solidFill>
          <a:srgbClr val="46637D"/>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solidFill>
                <a:schemeClr val="bg1"/>
              </a:solidFill>
              <a:latin typeface="Abadi" panose="020B0604020104020204" pitchFamily="34" charset="0"/>
            </a:rPr>
            <a:t>Competenza trasversale sovraordinata che si riferisce all’insieme delle </a:t>
          </a:r>
          <a:r>
            <a:rPr lang="it-IT" sz="2400" b="1" kern="1200" dirty="0">
              <a:solidFill>
                <a:schemeClr val="bg1"/>
              </a:solidFill>
              <a:latin typeface="Abadi" panose="020B0604020104020204" pitchFamily="34" charset="0"/>
            </a:rPr>
            <a:t>attività della mente che hanno come oggetto la mente stessa.</a:t>
          </a:r>
          <a:endParaRPr lang="it-IT" sz="2400" kern="1200" dirty="0">
            <a:solidFill>
              <a:schemeClr val="bg1"/>
            </a:solidFill>
            <a:latin typeface="Abadi" panose="020B0604020104020204" pitchFamily="34" charset="0"/>
          </a:endParaRPr>
        </a:p>
      </dsp:txBody>
      <dsp:txXfrm>
        <a:off x="44492" y="49546"/>
        <a:ext cx="10510190" cy="822446"/>
      </dsp:txXfrm>
    </dsp:sp>
    <dsp:sp modelId="{D2E321E5-1089-40F8-B03A-0C2FAE5C4A16}">
      <dsp:nvSpPr>
        <dsp:cNvPr id="0" name=""/>
        <dsp:cNvSpPr/>
      </dsp:nvSpPr>
      <dsp:spPr>
        <a:xfrm>
          <a:off x="0" y="1166637"/>
          <a:ext cx="10599174" cy="654342"/>
        </a:xfrm>
        <a:prstGeom prst="roundRect">
          <a:avLst/>
        </a:prstGeom>
        <a:solidFill>
          <a:srgbClr val="A4CDE4"/>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latin typeface="Abadi" panose="020B0604020104020204" pitchFamily="34" charset="0"/>
            </a:rPr>
            <a:t>Riguarda le </a:t>
          </a:r>
          <a:r>
            <a:rPr lang="it-IT" sz="2400" b="1" kern="1200" dirty="0">
              <a:latin typeface="Abadi" panose="020B0604020104020204" pitchFamily="34" charset="0"/>
            </a:rPr>
            <a:t>conoscenze</a:t>
          </a:r>
          <a:r>
            <a:rPr lang="it-IT" sz="2400" kern="1200" dirty="0">
              <a:latin typeface="Abadi" panose="020B0604020104020204" pitchFamily="34" charset="0"/>
            </a:rPr>
            <a:t> che ogni individuo possiede su:</a:t>
          </a:r>
        </a:p>
      </dsp:txBody>
      <dsp:txXfrm>
        <a:off x="31942" y="1198579"/>
        <a:ext cx="10535290" cy="590458"/>
      </dsp:txXfrm>
    </dsp:sp>
    <dsp:sp modelId="{C94375CC-D4AA-4BE6-BE2F-00D44CEB93FA}">
      <dsp:nvSpPr>
        <dsp:cNvPr id="0" name=""/>
        <dsp:cNvSpPr/>
      </dsp:nvSpPr>
      <dsp:spPr>
        <a:xfrm>
          <a:off x="0" y="1718719"/>
          <a:ext cx="10599174" cy="1442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524"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it-IT" sz="2400" kern="1200" dirty="0">
            <a:latin typeface="Abadi" panose="020B0604020104020204" pitchFamily="34" charset="0"/>
          </a:endParaRPr>
        </a:p>
        <a:p>
          <a:pPr marL="228600" lvl="1" indent="-228600" algn="l" defTabSz="1066800">
            <a:lnSpc>
              <a:spcPct val="90000"/>
            </a:lnSpc>
            <a:spcBef>
              <a:spcPct val="0"/>
            </a:spcBef>
            <a:spcAft>
              <a:spcPct val="20000"/>
            </a:spcAft>
            <a:buChar char="•"/>
          </a:pPr>
          <a:r>
            <a:rPr lang="it-IT" sz="2400" kern="1200" dirty="0">
              <a:latin typeface="Abadi" panose="020B0604020104020204" pitchFamily="34" charset="0"/>
            </a:rPr>
            <a:t>il </a:t>
          </a:r>
          <a:r>
            <a:rPr lang="it-IT" sz="2400" b="1" kern="1200" dirty="0">
              <a:latin typeface="Abadi" panose="020B0604020104020204" pitchFamily="34" charset="0"/>
            </a:rPr>
            <a:t>funzionamento cognitivo </a:t>
          </a:r>
          <a:r>
            <a:rPr lang="it-IT" sz="2400" kern="1200" dirty="0">
              <a:latin typeface="Abadi" panose="020B0604020104020204" pitchFamily="34" charset="0"/>
            </a:rPr>
            <a:t>(</a:t>
          </a:r>
          <a:r>
            <a:rPr lang="it-IT" sz="2400" kern="1200" dirty="0" err="1">
              <a:latin typeface="Abadi" panose="020B0604020104020204" pitchFamily="34" charset="0"/>
            </a:rPr>
            <a:t>Flavell</a:t>
          </a:r>
          <a:r>
            <a:rPr lang="it-IT" sz="2400" kern="1200" dirty="0">
              <a:latin typeface="Abadi" panose="020B0604020104020204" pitchFamily="34" charset="0"/>
            </a:rPr>
            <a:t>, 1974)</a:t>
          </a:r>
        </a:p>
        <a:p>
          <a:pPr marL="228600" lvl="1" indent="-228600" algn="l" defTabSz="1066800">
            <a:lnSpc>
              <a:spcPct val="90000"/>
            </a:lnSpc>
            <a:spcBef>
              <a:spcPct val="0"/>
            </a:spcBef>
            <a:spcAft>
              <a:spcPct val="20000"/>
            </a:spcAft>
            <a:buChar char="•"/>
          </a:pPr>
          <a:r>
            <a:rPr lang="it-IT" sz="2400" kern="1200" dirty="0">
              <a:latin typeface="Abadi" panose="020B0604020104020204" pitchFamily="34" charset="0"/>
            </a:rPr>
            <a:t>le diverse forme di </a:t>
          </a:r>
          <a:r>
            <a:rPr lang="it-IT" sz="2400" b="1" kern="1200" dirty="0">
              <a:latin typeface="Abadi" panose="020B0604020104020204" pitchFamily="34" charset="0"/>
            </a:rPr>
            <a:t>controllo (monitoraggio)</a:t>
          </a:r>
          <a:r>
            <a:rPr lang="it-IT" sz="2400" kern="1200" dirty="0">
              <a:latin typeface="Abadi" panose="020B0604020104020204" pitchFamily="34" charset="0"/>
            </a:rPr>
            <a:t> che è in grado di attuare prima, durante e dopo l'esecuzione di un compito (Brown, 1978)</a:t>
          </a:r>
        </a:p>
      </dsp:txBody>
      <dsp:txXfrm>
        <a:off x="0" y="1718719"/>
        <a:ext cx="10599174" cy="1442790"/>
      </dsp:txXfrm>
    </dsp:sp>
    <dsp:sp modelId="{9BD09637-B0CB-4A53-B6EA-17691CDE6C7A}">
      <dsp:nvSpPr>
        <dsp:cNvPr id="0" name=""/>
        <dsp:cNvSpPr/>
      </dsp:nvSpPr>
      <dsp:spPr>
        <a:xfrm>
          <a:off x="0" y="3390306"/>
          <a:ext cx="10599174" cy="911430"/>
        </a:xfrm>
        <a:prstGeom prst="roundRect">
          <a:avLst/>
        </a:prstGeom>
        <a:solidFill>
          <a:srgbClr val="A4CDE4"/>
        </a:solidFill>
        <a:ln w="12700" cap="flat" cmpd="sng" algn="ctr">
          <a:solidFill>
            <a:srgbClr val="4663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latin typeface="Abadi" panose="020B0604020104020204" pitchFamily="34" charset="0"/>
            </a:rPr>
            <a:t>Si applica a ciascun processo </a:t>
          </a:r>
          <a:r>
            <a:rPr lang="it-IT" sz="2400" b="1" kern="1200" dirty="0">
              <a:latin typeface="Abadi" panose="020B0604020104020204" pitchFamily="34" charset="0"/>
            </a:rPr>
            <a:t>cognitivo</a:t>
          </a:r>
          <a:r>
            <a:rPr lang="it-IT" sz="2400" kern="1200" dirty="0">
              <a:latin typeface="Abadi" panose="020B0604020104020204" pitchFamily="34" charset="0"/>
            </a:rPr>
            <a:t> (attenzione, comprensione, memoria, ragionamento, </a:t>
          </a:r>
          <a:r>
            <a:rPr lang="it-IT" sz="2400" kern="1200" dirty="0" err="1">
              <a:latin typeface="Abadi" panose="020B0604020104020204" pitchFamily="34" charset="0"/>
            </a:rPr>
            <a:t>ecc</a:t>
          </a:r>
          <a:r>
            <a:rPr lang="it-IT" sz="2400" kern="1200" dirty="0">
              <a:latin typeface="Abadi" panose="020B0604020104020204" pitchFamily="34" charset="0"/>
            </a:rPr>
            <a:t>…..) ma anche ad aspetti </a:t>
          </a:r>
          <a:r>
            <a:rPr lang="it-IT" sz="2400" b="1" kern="1200" dirty="0">
              <a:latin typeface="Abadi" panose="020B0604020104020204" pitchFamily="34" charset="0"/>
            </a:rPr>
            <a:t>emotivo-motivazionali.</a:t>
          </a:r>
          <a:endParaRPr lang="it-IT" sz="2400" kern="1200" dirty="0">
            <a:latin typeface="Abadi" panose="020B0604020104020204" pitchFamily="34" charset="0"/>
          </a:endParaRPr>
        </a:p>
      </dsp:txBody>
      <dsp:txXfrm>
        <a:off x="44492" y="3434798"/>
        <a:ext cx="10510190" cy="822446"/>
      </dsp:txXfrm>
    </dsp:sp>
    <dsp:sp modelId="{E9C15783-D0CC-4BFE-B908-73FC07708AEC}">
      <dsp:nvSpPr>
        <dsp:cNvPr id="0" name=""/>
        <dsp:cNvSpPr/>
      </dsp:nvSpPr>
      <dsp:spPr>
        <a:xfrm>
          <a:off x="0" y="4048181"/>
          <a:ext cx="10599174"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524"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it-IT" sz="2400" b="1" kern="1200" dirty="0">
            <a:latin typeface="Abadi" panose="020B0604020104020204" pitchFamily="34" charset="0"/>
          </a:endParaRPr>
        </a:p>
      </dsp:txBody>
      <dsp:txXfrm>
        <a:off x="0" y="4048181"/>
        <a:ext cx="10599174" cy="678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46C50-D219-4FCB-A769-698C518680B8}">
      <dsp:nvSpPr>
        <dsp:cNvPr id="0" name=""/>
        <dsp:cNvSpPr/>
      </dsp:nvSpPr>
      <dsp:spPr>
        <a:xfrm>
          <a:off x="0" y="2185"/>
          <a:ext cx="1164983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65C66-BA46-482F-9140-0D4739FD843E}">
      <dsp:nvSpPr>
        <dsp:cNvPr id="0" name=""/>
        <dsp:cNvSpPr/>
      </dsp:nvSpPr>
      <dsp:spPr>
        <a:xfrm>
          <a:off x="0" y="0"/>
          <a:ext cx="2791415" cy="447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b="1" kern="1200" dirty="0">
              <a:solidFill>
                <a:srgbClr val="46637D"/>
              </a:solidFill>
              <a:latin typeface="Abadi" panose="020B0604020104020204" pitchFamily="34" charset="0"/>
            </a:rPr>
            <a:t>CONOSCENZE METACOGNITIVE</a:t>
          </a:r>
        </a:p>
      </dsp:txBody>
      <dsp:txXfrm>
        <a:off x="0" y="0"/>
        <a:ext cx="2791415" cy="4471698"/>
      </dsp:txXfrm>
    </dsp:sp>
    <dsp:sp modelId="{E8AC7771-A087-4F42-8244-C9F347772631}">
      <dsp:nvSpPr>
        <dsp:cNvPr id="0" name=""/>
        <dsp:cNvSpPr/>
      </dsp:nvSpPr>
      <dsp:spPr>
        <a:xfrm>
          <a:off x="2919063" y="54752"/>
          <a:ext cx="2917011" cy="105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it-IT" sz="2400" kern="1200" dirty="0">
              <a:latin typeface="Abadi" panose="020B0604020104020204" pitchFamily="34" charset="0"/>
            </a:rPr>
            <a:t>sul </a:t>
          </a:r>
          <a:r>
            <a:rPr lang="it-IT" sz="2400" b="1" u="sng" kern="1200" dirty="0">
              <a:latin typeface="Abadi" panose="020B0604020104020204" pitchFamily="34" charset="0"/>
            </a:rPr>
            <a:t>funzionamento</a:t>
          </a:r>
          <a:r>
            <a:rPr lang="it-IT" sz="2400" kern="1200" dirty="0">
              <a:latin typeface="Abadi" panose="020B0604020104020204" pitchFamily="34" charset="0"/>
            </a:rPr>
            <a:t> cognitivo in </a:t>
          </a:r>
          <a:r>
            <a:rPr lang="it-IT" sz="2400" b="1" kern="1200" dirty="0">
              <a:latin typeface="Abadi" panose="020B0604020104020204" pitchFamily="34" charset="0"/>
            </a:rPr>
            <a:t>generale</a:t>
          </a:r>
          <a:endParaRPr lang="it-IT" sz="2400" kern="1200" dirty="0">
            <a:latin typeface="Abadi" panose="020B0604020104020204" pitchFamily="34" charset="0"/>
          </a:endParaRPr>
        </a:p>
      </dsp:txBody>
      <dsp:txXfrm>
        <a:off x="2919063" y="54752"/>
        <a:ext cx="2917011" cy="1051329"/>
      </dsp:txXfrm>
    </dsp:sp>
    <dsp:sp modelId="{18EF1882-3AED-4EF4-9418-E9DA2EE6BF59}">
      <dsp:nvSpPr>
        <dsp:cNvPr id="0" name=""/>
        <dsp:cNvSpPr/>
      </dsp:nvSpPr>
      <dsp:spPr>
        <a:xfrm>
          <a:off x="5925782" y="75147"/>
          <a:ext cx="5201469" cy="105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it-IT" sz="2000" kern="1200" dirty="0">
              <a:latin typeface="Abadi" panose="020B0604020104020204" pitchFamily="34" charset="0"/>
            </a:rPr>
            <a:t>Cosa si intende con memoria e come funziona? Cosa si intende con attenzione e come funziona? </a:t>
          </a:r>
        </a:p>
      </dsp:txBody>
      <dsp:txXfrm>
        <a:off x="5925782" y="75147"/>
        <a:ext cx="5201469" cy="1051329"/>
      </dsp:txXfrm>
    </dsp:sp>
    <dsp:sp modelId="{732F666D-E325-4BCD-883B-AFEAF83CC4EC}">
      <dsp:nvSpPr>
        <dsp:cNvPr id="0" name=""/>
        <dsp:cNvSpPr/>
      </dsp:nvSpPr>
      <dsp:spPr>
        <a:xfrm>
          <a:off x="2800606" y="1156498"/>
          <a:ext cx="6807874"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1C531E-CF7A-4498-848F-CD329EDAB124}">
      <dsp:nvSpPr>
        <dsp:cNvPr id="0" name=""/>
        <dsp:cNvSpPr/>
      </dsp:nvSpPr>
      <dsp:spPr>
        <a:xfrm>
          <a:off x="2919063" y="1142247"/>
          <a:ext cx="2902464" cy="105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latin typeface="Abadi" panose="020B0604020104020204" pitchFamily="34" charset="0"/>
            </a:rPr>
            <a:t>sul </a:t>
          </a:r>
          <a:r>
            <a:rPr lang="it-IT" sz="2400" b="1" u="sng" kern="1200" dirty="0">
              <a:latin typeface="Abadi" panose="020B0604020104020204" pitchFamily="34" charset="0"/>
            </a:rPr>
            <a:t>proprio</a:t>
          </a:r>
          <a:r>
            <a:rPr lang="it-IT" sz="2400" kern="1200" dirty="0">
              <a:latin typeface="Abadi" panose="020B0604020104020204" pitchFamily="34" charset="0"/>
            </a:rPr>
            <a:t> </a:t>
          </a:r>
          <a:r>
            <a:rPr lang="it-IT" sz="2400" b="1" u="sng" kern="1200" dirty="0">
              <a:latin typeface="Abadi" panose="020B0604020104020204" pitchFamily="34" charset="0"/>
            </a:rPr>
            <a:t>funzionamento</a:t>
          </a:r>
          <a:r>
            <a:rPr lang="it-IT" sz="2400" kern="1200" dirty="0">
              <a:latin typeface="Abadi" panose="020B0604020104020204" pitchFamily="34" charset="0"/>
            </a:rPr>
            <a:t> cognitivo</a:t>
          </a:r>
        </a:p>
      </dsp:txBody>
      <dsp:txXfrm>
        <a:off x="2919063" y="1142247"/>
        <a:ext cx="2902464" cy="1051329"/>
      </dsp:txXfrm>
    </dsp:sp>
    <dsp:sp modelId="{5293A309-6704-4CCA-BD3C-546353F7CDF4}">
      <dsp:nvSpPr>
        <dsp:cNvPr id="0" name=""/>
        <dsp:cNvSpPr/>
      </dsp:nvSpPr>
      <dsp:spPr>
        <a:xfrm>
          <a:off x="5931287" y="1187275"/>
          <a:ext cx="5158321" cy="105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latin typeface="Abadi" panose="020B0604020104020204" pitchFamily="34" charset="0"/>
            </a:rPr>
            <a:t>Come funziona la </a:t>
          </a:r>
          <a:r>
            <a:rPr lang="it-IT" sz="2000" b="1" u="sng" kern="1200" dirty="0">
              <a:latin typeface="Abadi" panose="020B0604020104020204" pitchFamily="34" charset="0"/>
            </a:rPr>
            <a:t>MIA</a:t>
          </a:r>
          <a:r>
            <a:rPr lang="it-IT" sz="2000" kern="1200" dirty="0">
              <a:latin typeface="Abadi" panose="020B0604020104020204" pitchFamily="34" charset="0"/>
            </a:rPr>
            <a:t> memoria? Come funziona la </a:t>
          </a:r>
          <a:r>
            <a:rPr lang="it-IT" sz="2000" b="1" u="sng" kern="1200" dirty="0">
              <a:latin typeface="Abadi" panose="020B0604020104020204" pitchFamily="34" charset="0"/>
            </a:rPr>
            <a:t>MIA</a:t>
          </a:r>
          <a:r>
            <a:rPr lang="it-IT" sz="2000" kern="1200" dirty="0">
              <a:latin typeface="Abadi" panose="020B0604020104020204" pitchFamily="34" charset="0"/>
            </a:rPr>
            <a:t> attenzione? Quali i miei punti di forza, limiti, caratteristiche personali? </a:t>
          </a:r>
        </a:p>
      </dsp:txBody>
      <dsp:txXfrm>
        <a:off x="5931287" y="1187275"/>
        <a:ext cx="5158321" cy="1051329"/>
      </dsp:txXfrm>
    </dsp:sp>
    <dsp:sp modelId="{EF344196-A3AD-4940-858D-60E7068B2B2B}">
      <dsp:nvSpPr>
        <dsp:cNvPr id="0" name=""/>
        <dsp:cNvSpPr/>
      </dsp:nvSpPr>
      <dsp:spPr>
        <a:xfrm>
          <a:off x="2765273" y="2323188"/>
          <a:ext cx="6807874"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D731AE-B4AF-488F-9133-55775A183A7C}">
      <dsp:nvSpPr>
        <dsp:cNvPr id="0" name=""/>
        <dsp:cNvSpPr/>
      </dsp:nvSpPr>
      <dsp:spPr>
        <a:xfrm>
          <a:off x="2936498" y="2384466"/>
          <a:ext cx="2887918" cy="105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latin typeface="Abadi" panose="020B0604020104020204" pitchFamily="34" charset="0"/>
            </a:rPr>
            <a:t>sulle caratteristiche del </a:t>
          </a:r>
          <a:r>
            <a:rPr lang="it-IT" sz="2400" b="1" u="sng" kern="1200" dirty="0">
              <a:latin typeface="Abadi" panose="020B0604020104020204" pitchFamily="34" charset="0"/>
            </a:rPr>
            <a:t>compito</a:t>
          </a:r>
          <a:endParaRPr lang="it-IT" sz="2400" kern="1200" dirty="0">
            <a:latin typeface="Abadi" panose="020B0604020104020204" pitchFamily="34" charset="0"/>
          </a:endParaRPr>
        </a:p>
      </dsp:txBody>
      <dsp:txXfrm>
        <a:off x="2936498" y="2384466"/>
        <a:ext cx="2887918" cy="1051329"/>
      </dsp:txXfrm>
    </dsp:sp>
    <dsp:sp modelId="{7A4998D6-6383-4EF5-9CAF-0D38785B71DC}">
      <dsp:nvSpPr>
        <dsp:cNvPr id="0" name=""/>
        <dsp:cNvSpPr/>
      </dsp:nvSpPr>
      <dsp:spPr>
        <a:xfrm>
          <a:off x="5934628" y="2374742"/>
          <a:ext cx="5092598" cy="105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latin typeface="Abadi" panose="020B0604020104020204" pitchFamily="34" charset="0"/>
            </a:rPr>
            <a:t>Quali sono gli obiettivi e le difficoltà? Come mi sento quando devo affrontare questo compito?</a:t>
          </a:r>
        </a:p>
      </dsp:txBody>
      <dsp:txXfrm>
        <a:off x="5934628" y="2374742"/>
        <a:ext cx="5092598" cy="1051329"/>
      </dsp:txXfrm>
    </dsp:sp>
    <dsp:sp modelId="{D5237F78-30CF-44FC-B9D4-CE2A6E608EC6}">
      <dsp:nvSpPr>
        <dsp:cNvPr id="0" name=""/>
        <dsp:cNvSpPr/>
      </dsp:nvSpPr>
      <dsp:spPr>
        <a:xfrm>
          <a:off x="2791415" y="3313873"/>
          <a:ext cx="6807874"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8C90B2-465D-40A0-84BD-3155E4474DEB}">
      <dsp:nvSpPr>
        <dsp:cNvPr id="0" name=""/>
        <dsp:cNvSpPr/>
      </dsp:nvSpPr>
      <dsp:spPr>
        <a:xfrm>
          <a:off x="2919063" y="3366440"/>
          <a:ext cx="3276289" cy="105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latin typeface="Abadi" panose="020B0604020104020204" pitchFamily="34" charset="0"/>
            </a:rPr>
            <a:t>sulle </a:t>
          </a:r>
          <a:r>
            <a:rPr lang="it-IT" sz="2400" b="1" kern="1200" dirty="0">
              <a:latin typeface="Abadi" panose="020B0604020104020204" pitchFamily="34" charset="0"/>
            </a:rPr>
            <a:t>strategie</a:t>
          </a:r>
          <a:endParaRPr lang="it-IT" sz="2400" kern="1200" dirty="0">
            <a:latin typeface="Abadi" panose="020B0604020104020204" pitchFamily="34" charset="0"/>
          </a:endParaRPr>
        </a:p>
      </dsp:txBody>
      <dsp:txXfrm>
        <a:off x="2919063" y="3366440"/>
        <a:ext cx="3276289" cy="1051329"/>
      </dsp:txXfrm>
    </dsp:sp>
    <dsp:sp modelId="{424828EE-06FC-407D-80D4-0D12B012780C}">
      <dsp:nvSpPr>
        <dsp:cNvPr id="0" name=""/>
        <dsp:cNvSpPr/>
      </dsp:nvSpPr>
      <dsp:spPr>
        <a:xfrm>
          <a:off x="5956285" y="3424740"/>
          <a:ext cx="5315058" cy="105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latin typeface="Abadi" panose="020B0604020104020204" pitchFamily="34" charset="0"/>
            </a:rPr>
            <a:t>Quali conosco? Quali utilizzo? So quando devono essere usate le diverse strategie? </a:t>
          </a:r>
        </a:p>
      </dsp:txBody>
      <dsp:txXfrm>
        <a:off x="5956285" y="3424740"/>
        <a:ext cx="5315058" cy="1051329"/>
      </dsp:txXfrm>
    </dsp:sp>
    <dsp:sp modelId="{7D57C1CB-5623-4CFB-9AC8-2BCB1D76E02A}">
      <dsp:nvSpPr>
        <dsp:cNvPr id="0" name=""/>
        <dsp:cNvSpPr/>
      </dsp:nvSpPr>
      <dsp:spPr>
        <a:xfrm>
          <a:off x="2791415" y="4417769"/>
          <a:ext cx="6807874"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C9B85-55BD-44E3-BDD1-47E4F48BA114}">
      <dsp:nvSpPr>
        <dsp:cNvPr id="0" name=""/>
        <dsp:cNvSpPr/>
      </dsp:nvSpPr>
      <dsp:spPr>
        <a:xfrm>
          <a:off x="1812" y="1369"/>
          <a:ext cx="11211607" cy="655599"/>
        </a:xfrm>
        <a:prstGeom prst="roundRect">
          <a:avLst>
            <a:gd name="adj" fmla="val 10000"/>
          </a:avLst>
        </a:prstGeom>
        <a:solidFill>
          <a:srgbClr val="46637D"/>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b="1" kern="1200" dirty="0">
              <a:solidFill>
                <a:schemeClr val="bg1"/>
              </a:solidFill>
              <a:latin typeface="Abadi" panose="020B0604020104020204" pitchFamily="34" charset="0"/>
            </a:rPr>
            <a:t>Processi metacognitivi di controllo</a:t>
          </a:r>
        </a:p>
      </dsp:txBody>
      <dsp:txXfrm>
        <a:off x="21014" y="20571"/>
        <a:ext cx="11173203" cy="617195"/>
      </dsp:txXfrm>
    </dsp:sp>
    <dsp:sp modelId="{138A6D87-266B-4CAB-A537-21217BB70558}">
      <dsp:nvSpPr>
        <dsp:cNvPr id="0" name=""/>
        <dsp:cNvSpPr/>
      </dsp:nvSpPr>
      <dsp:spPr>
        <a:xfrm>
          <a:off x="12756" y="919476"/>
          <a:ext cx="2631637" cy="1149841"/>
        </a:xfrm>
        <a:prstGeom prst="roundRect">
          <a:avLst>
            <a:gd name="adj" fmla="val 10000"/>
          </a:avLst>
        </a:prstGeom>
        <a:solidFill>
          <a:srgbClr val="6F91AA"/>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it-IT" sz="2400" b="1" kern="1200" dirty="0">
              <a:solidFill>
                <a:schemeClr val="bg1"/>
              </a:solidFill>
              <a:latin typeface="Abadi" panose="020B0604020104020204" pitchFamily="34" charset="0"/>
            </a:rPr>
            <a:t>Previsione</a:t>
          </a:r>
          <a:endParaRPr lang="it-IT" sz="2400" kern="1200" dirty="0">
            <a:solidFill>
              <a:schemeClr val="bg1"/>
            </a:solidFill>
            <a:latin typeface="Abadi" panose="020B0604020104020204" pitchFamily="34" charset="0"/>
          </a:endParaRPr>
        </a:p>
      </dsp:txBody>
      <dsp:txXfrm>
        <a:off x="46434" y="953154"/>
        <a:ext cx="2564281" cy="1082485"/>
      </dsp:txXfrm>
    </dsp:sp>
    <dsp:sp modelId="{97FAC32C-6CC7-47F9-9650-E776C5C6D6FA}">
      <dsp:nvSpPr>
        <dsp:cNvPr id="0" name=""/>
        <dsp:cNvSpPr/>
      </dsp:nvSpPr>
      <dsp:spPr>
        <a:xfrm>
          <a:off x="12756" y="2331824"/>
          <a:ext cx="2631637" cy="1944533"/>
        </a:xfrm>
        <a:prstGeom prst="roundRect">
          <a:avLst>
            <a:gd name="adj" fmla="val 10000"/>
          </a:avLst>
        </a:prstGeom>
        <a:solidFill>
          <a:srgbClr val="A4CDE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it-IT" sz="2200" kern="1200" dirty="0">
              <a:latin typeface="Abadi" panose="020B0604020104020204" pitchFamily="34" charset="0"/>
            </a:rPr>
            <a:t>Stimare il grado di </a:t>
          </a:r>
          <a:r>
            <a:rPr lang="it-IT" sz="2200" u="sng" kern="1200" dirty="0">
              <a:latin typeface="Abadi" panose="020B0604020104020204" pitchFamily="34" charset="0"/>
            </a:rPr>
            <a:t>difficoltà</a:t>
          </a:r>
          <a:r>
            <a:rPr lang="it-IT" sz="2200" kern="1200" dirty="0">
              <a:latin typeface="Abadi" panose="020B0604020104020204" pitchFamily="34" charset="0"/>
            </a:rPr>
            <a:t> di una prova</a:t>
          </a:r>
        </a:p>
      </dsp:txBody>
      <dsp:txXfrm>
        <a:off x="69709" y="2388777"/>
        <a:ext cx="2517731" cy="1830627"/>
      </dsp:txXfrm>
    </dsp:sp>
    <dsp:sp modelId="{D164893C-7EE0-45E3-B942-8747D9BF9128}">
      <dsp:nvSpPr>
        <dsp:cNvPr id="0" name=""/>
        <dsp:cNvSpPr/>
      </dsp:nvSpPr>
      <dsp:spPr>
        <a:xfrm>
          <a:off x="2865450" y="919476"/>
          <a:ext cx="2631637" cy="1149841"/>
        </a:xfrm>
        <a:prstGeom prst="roundRect">
          <a:avLst>
            <a:gd name="adj" fmla="val 10000"/>
          </a:avLst>
        </a:prstGeom>
        <a:solidFill>
          <a:srgbClr val="6F91AA"/>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it-IT" sz="2400" b="1" kern="1200" dirty="0">
              <a:solidFill>
                <a:schemeClr val="bg1"/>
              </a:solidFill>
              <a:latin typeface="Abadi" panose="020B0604020104020204" pitchFamily="34" charset="0"/>
            </a:rPr>
            <a:t>Pianificazione</a:t>
          </a:r>
          <a:endParaRPr lang="it-IT" sz="2400" kern="1200" dirty="0">
            <a:solidFill>
              <a:schemeClr val="bg1"/>
            </a:solidFill>
            <a:latin typeface="Abadi" panose="020B0604020104020204" pitchFamily="34" charset="0"/>
          </a:endParaRPr>
        </a:p>
      </dsp:txBody>
      <dsp:txXfrm>
        <a:off x="2899128" y="953154"/>
        <a:ext cx="2564281" cy="1082485"/>
      </dsp:txXfrm>
    </dsp:sp>
    <dsp:sp modelId="{350E137A-9961-4952-8E09-95D968305CB9}">
      <dsp:nvSpPr>
        <dsp:cNvPr id="0" name=""/>
        <dsp:cNvSpPr/>
      </dsp:nvSpPr>
      <dsp:spPr>
        <a:xfrm>
          <a:off x="2865450" y="2331824"/>
          <a:ext cx="2631637" cy="1944533"/>
        </a:xfrm>
        <a:prstGeom prst="roundRect">
          <a:avLst>
            <a:gd name="adj" fmla="val 10000"/>
          </a:avLst>
        </a:prstGeom>
        <a:solidFill>
          <a:srgbClr val="A4CDE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it-IT" sz="2200" kern="1200" dirty="0">
              <a:latin typeface="Abadi" panose="020B0604020104020204" pitchFamily="34" charset="0"/>
            </a:rPr>
            <a:t>Elaborare un </a:t>
          </a:r>
          <a:r>
            <a:rPr lang="it-IT" sz="2200" u="sng" kern="1200" dirty="0">
              <a:latin typeface="Abadi" panose="020B0604020104020204" pitchFamily="34" charset="0"/>
            </a:rPr>
            <a:t>piano</a:t>
          </a:r>
          <a:r>
            <a:rPr lang="it-IT" sz="2200" kern="1200" dirty="0">
              <a:latin typeface="Abadi" panose="020B0604020104020204" pitchFamily="34" charset="0"/>
            </a:rPr>
            <a:t>, progettare e organizzare le azioni che portano all’obiettivo</a:t>
          </a:r>
        </a:p>
      </dsp:txBody>
      <dsp:txXfrm>
        <a:off x="2922403" y="2388777"/>
        <a:ext cx="2517731" cy="1830627"/>
      </dsp:txXfrm>
    </dsp:sp>
    <dsp:sp modelId="{B9B7F92F-2F58-46B9-9AF6-7BC7F15A294E}">
      <dsp:nvSpPr>
        <dsp:cNvPr id="0" name=""/>
        <dsp:cNvSpPr/>
      </dsp:nvSpPr>
      <dsp:spPr>
        <a:xfrm>
          <a:off x="5718145" y="919476"/>
          <a:ext cx="2631637" cy="1149841"/>
        </a:xfrm>
        <a:prstGeom prst="roundRect">
          <a:avLst>
            <a:gd name="adj" fmla="val 10000"/>
          </a:avLst>
        </a:prstGeom>
        <a:solidFill>
          <a:srgbClr val="6F91AA"/>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it-IT" sz="2400" b="1" kern="1200" dirty="0">
              <a:solidFill>
                <a:schemeClr val="bg1"/>
              </a:solidFill>
              <a:latin typeface="Abadi" panose="020B0604020104020204" pitchFamily="34" charset="0"/>
            </a:rPr>
            <a:t>Monitoraggio</a:t>
          </a:r>
          <a:endParaRPr lang="it-IT" sz="2400" kern="1200" dirty="0">
            <a:solidFill>
              <a:schemeClr val="bg1"/>
            </a:solidFill>
            <a:latin typeface="Abadi" panose="020B0604020104020204" pitchFamily="34" charset="0"/>
          </a:endParaRPr>
        </a:p>
      </dsp:txBody>
      <dsp:txXfrm>
        <a:off x="5751823" y="953154"/>
        <a:ext cx="2564281" cy="1082485"/>
      </dsp:txXfrm>
    </dsp:sp>
    <dsp:sp modelId="{7B856055-7153-4061-9A87-C7AA25498FE4}">
      <dsp:nvSpPr>
        <dsp:cNvPr id="0" name=""/>
        <dsp:cNvSpPr/>
      </dsp:nvSpPr>
      <dsp:spPr>
        <a:xfrm>
          <a:off x="5723277" y="2333194"/>
          <a:ext cx="2621372" cy="2319148"/>
        </a:xfrm>
        <a:prstGeom prst="roundRect">
          <a:avLst>
            <a:gd name="adj" fmla="val 10000"/>
          </a:avLst>
        </a:prstGeom>
        <a:solidFill>
          <a:srgbClr val="A4CDE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it-IT" sz="2000" u="sng" kern="1200" dirty="0">
              <a:latin typeface="Abadi" panose="020B0604020104020204" pitchFamily="34" charset="0"/>
            </a:rPr>
            <a:t>Controllare</a:t>
          </a:r>
          <a:r>
            <a:rPr lang="it-IT" sz="2000" kern="1200" dirty="0">
              <a:latin typeface="Abadi" panose="020B0604020104020204" pitchFamily="34" charset="0"/>
            </a:rPr>
            <a:t> l’efficacia della propria attività cognitiva durante lo svolgimento e apportare modifiche se ci accorgiamo che non procediamo bene</a:t>
          </a:r>
        </a:p>
      </dsp:txBody>
      <dsp:txXfrm>
        <a:off x="5791203" y="2401120"/>
        <a:ext cx="2485520" cy="2183296"/>
      </dsp:txXfrm>
    </dsp:sp>
    <dsp:sp modelId="{9DA4E9A0-0710-49E2-90F4-E2A055AC1810}">
      <dsp:nvSpPr>
        <dsp:cNvPr id="0" name=""/>
        <dsp:cNvSpPr/>
      </dsp:nvSpPr>
      <dsp:spPr>
        <a:xfrm>
          <a:off x="8570839" y="919476"/>
          <a:ext cx="2631637" cy="1149841"/>
        </a:xfrm>
        <a:prstGeom prst="roundRect">
          <a:avLst>
            <a:gd name="adj" fmla="val 10000"/>
          </a:avLst>
        </a:prstGeom>
        <a:solidFill>
          <a:srgbClr val="6F91AA"/>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it-IT" sz="2400" b="1" kern="1200" dirty="0">
              <a:solidFill>
                <a:schemeClr val="bg1"/>
              </a:solidFill>
              <a:latin typeface="Abadi" panose="020B0604020104020204" pitchFamily="34" charset="0"/>
            </a:rPr>
            <a:t>Autovalutazione</a:t>
          </a:r>
          <a:endParaRPr lang="it-IT" sz="2400" kern="1200" dirty="0">
            <a:solidFill>
              <a:schemeClr val="bg1"/>
            </a:solidFill>
            <a:latin typeface="Abadi" panose="020B0604020104020204" pitchFamily="34" charset="0"/>
          </a:endParaRPr>
        </a:p>
      </dsp:txBody>
      <dsp:txXfrm>
        <a:off x="8604517" y="953154"/>
        <a:ext cx="2564281" cy="1082485"/>
      </dsp:txXfrm>
    </dsp:sp>
    <dsp:sp modelId="{2915B618-5BC7-4787-95E5-13F0F8F22B04}">
      <dsp:nvSpPr>
        <dsp:cNvPr id="0" name=""/>
        <dsp:cNvSpPr/>
      </dsp:nvSpPr>
      <dsp:spPr>
        <a:xfrm>
          <a:off x="8570839" y="2331824"/>
          <a:ext cx="2631637" cy="1944533"/>
        </a:xfrm>
        <a:prstGeom prst="roundRect">
          <a:avLst>
            <a:gd name="adj" fmla="val 10000"/>
          </a:avLst>
        </a:prstGeom>
        <a:solidFill>
          <a:srgbClr val="A4CDE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it-IT" sz="2200" u="sng" kern="1200" dirty="0">
              <a:latin typeface="Abadi" panose="020B0604020104020204" pitchFamily="34" charset="0"/>
            </a:rPr>
            <a:t>Valutare</a:t>
          </a:r>
          <a:r>
            <a:rPr lang="it-IT" sz="2200" kern="1200" dirty="0">
              <a:latin typeface="Abadi" panose="020B0604020104020204" pitchFamily="34" charset="0"/>
            </a:rPr>
            <a:t> il proprio apprendimento, l’efficacia del lavoro svolto</a:t>
          </a:r>
        </a:p>
      </dsp:txBody>
      <dsp:txXfrm>
        <a:off x="8627792" y="2388777"/>
        <a:ext cx="2517731" cy="18306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F26FC-0199-4FC0-ABC5-AA481AF0F7B2}">
      <dsp:nvSpPr>
        <dsp:cNvPr id="0" name=""/>
        <dsp:cNvSpPr/>
      </dsp:nvSpPr>
      <dsp:spPr>
        <a:xfrm>
          <a:off x="3287" y="0"/>
          <a:ext cx="2869578" cy="448575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it-IT" sz="2000" kern="1200" dirty="0">
            <a:latin typeface="Abadi" panose="020B0604020104020204" pitchFamily="34" charset="0"/>
          </a:endParaRPr>
        </a:p>
        <a:p>
          <a:pPr marL="0" lvl="0" indent="0" algn="ctr" defTabSz="889000">
            <a:lnSpc>
              <a:spcPct val="90000"/>
            </a:lnSpc>
            <a:spcBef>
              <a:spcPct val="0"/>
            </a:spcBef>
            <a:spcAft>
              <a:spcPct val="35000"/>
            </a:spcAft>
            <a:buNone/>
          </a:pPr>
          <a:r>
            <a:rPr lang="it-IT" sz="2000" kern="1200" dirty="0">
              <a:latin typeface="Abadi" panose="020B0604020104020204" pitchFamily="34" charset="0"/>
            </a:rPr>
            <a:t>Funziona come “</a:t>
          </a:r>
          <a:r>
            <a:rPr lang="it-IT" sz="2000" b="1" kern="1200" dirty="0">
              <a:latin typeface="Abadi" panose="020B0604020104020204" pitchFamily="34" charset="0"/>
            </a:rPr>
            <a:t>acceleratore cognitivo</a:t>
          </a:r>
          <a:r>
            <a:rPr lang="it-IT" sz="2000" kern="1200" dirty="0">
              <a:latin typeface="Abadi" panose="020B0604020104020204" pitchFamily="34" charset="0"/>
            </a:rPr>
            <a:t>”: migliora l’efficacia dei processi cognitivi attraverso un monitoraggio e una valutazione costante</a:t>
          </a:r>
        </a:p>
      </dsp:txBody>
      <dsp:txXfrm>
        <a:off x="3287" y="1794302"/>
        <a:ext cx="2869578" cy="1794302"/>
      </dsp:txXfrm>
    </dsp:sp>
    <dsp:sp modelId="{EDEC5CF6-4E86-498C-AD03-0DDBE42514F5}">
      <dsp:nvSpPr>
        <dsp:cNvPr id="0" name=""/>
        <dsp:cNvSpPr/>
      </dsp:nvSpPr>
      <dsp:spPr>
        <a:xfrm>
          <a:off x="691197" y="269145"/>
          <a:ext cx="1493756" cy="1493756"/>
        </a:xfrm>
        <a:prstGeom prst="ellipse">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t="-2000" b="-2000"/>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E0A29A-2352-4C34-81B8-F2854D560EFC}">
      <dsp:nvSpPr>
        <dsp:cNvPr id="0" name=""/>
        <dsp:cNvSpPr/>
      </dsp:nvSpPr>
      <dsp:spPr>
        <a:xfrm>
          <a:off x="2958952" y="0"/>
          <a:ext cx="2214912" cy="448575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it-IT" sz="2000" b="1" kern="1200" dirty="0">
            <a:latin typeface="Abadi" panose="020B0604020104020204" pitchFamily="34" charset="0"/>
            <a:sym typeface="Wingdings" panose="05000000000000000000" pitchFamily="2" charset="2"/>
          </a:endParaRPr>
        </a:p>
        <a:p>
          <a:pPr marL="0" lvl="0" indent="0" algn="ctr" defTabSz="889000">
            <a:lnSpc>
              <a:spcPct val="90000"/>
            </a:lnSpc>
            <a:spcBef>
              <a:spcPct val="0"/>
            </a:spcBef>
            <a:spcAft>
              <a:spcPct val="35000"/>
            </a:spcAft>
            <a:buNone/>
          </a:pPr>
          <a:endParaRPr lang="it-IT" sz="2000" b="1" kern="1200" dirty="0">
            <a:latin typeface="Abadi" panose="020B0604020104020204" pitchFamily="34" charset="0"/>
            <a:sym typeface="Wingdings" panose="05000000000000000000" pitchFamily="2" charset="2"/>
          </a:endParaRPr>
        </a:p>
        <a:p>
          <a:pPr marL="0" lvl="0" indent="0" algn="ctr" defTabSz="889000">
            <a:lnSpc>
              <a:spcPct val="90000"/>
            </a:lnSpc>
            <a:spcBef>
              <a:spcPct val="0"/>
            </a:spcBef>
            <a:spcAft>
              <a:spcPct val="35000"/>
            </a:spcAft>
            <a:buNone/>
          </a:pPr>
          <a:r>
            <a:rPr lang="it-IT" sz="2000" b="1" kern="1200" dirty="0">
              <a:latin typeface="Abadi" panose="020B0604020104020204" pitchFamily="34" charset="0"/>
              <a:sym typeface="Wingdings" panose="05000000000000000000" pitchFamily="2" charset="2"/>
            </a:rPr>
            <a:t>Correla con il successo scolastico, </a:t>
          </a:r>
          <a:r>
            <a:rPr lang="it-IT" sz="2000" b="0" kern="1200" dirty="0">
              <a:latin typeface="Abadi" panose="020B0604020104020204" pitchFamily="34" charset="0"/>
              <a:sym typeface="Wingdings" panose="05000000000000000000" pitchFamily="2" charset="2"/>
            </a:rPr>
            <a:t>col benessere psicologico e con la resilienza.</a:t>
          </a:r>
        </a:p>
        <a:p>
          <a:pPr marL="0" lvl="0" indent="0" algn="ctr" defTabSz="889000">
            <a:lnSpc>
              <a:spcPct val="90000"/>
            </a:lnSpc>
            <a:spcBef>
              <a:spcPct val="0"/>
            </a:spcBef>
            <a:spcAft>
              <a:spcPct val="35000"/>
            </a:spcAft>
            <a:buNone/>
          </a:pPr>
          <a:endParaRPr lang="it-IT" sz="2000" b="1" kern="1200" dirty="0">
            <a:latin typeface="Abadi" panose="020B0604020104020204" pitchFamily="34" charset="0"/>
          </a:endParaRPr>
        </a:p>
      </dsp:txBody>
      <dsp:txXfrm>
        <a:off x="2958952" y="1794302"/>
        <a:ext cx="2214912" cy="1794302"/>
      </dsp:txXfrm>
    </dsp:sp>
    <dsp:sp modelId="{9104329B-308D-42B9-91B1-B20F03631933}">
      <dsp:nvSpPr>
        <dsp:cNvPr id="0" name=""/>
        <dsp:cNvSpPr/>
      </dsp:nvSpPr>
      <dsp:spPr>
        <a:xfrm>
          <a:off x="3319530" y="269145"/>
          <a:ext cx="1493756" cy="1493756"/>
        </a:xfrm>
        <a:prstGeom prst="ellipse">
          <a:avLst/>
        </a:prstGeom>
        <a:blipFill>
          <a:blip xmlns:r="http://schemas.openxmlformats.org/officeDocument/2006/relationships"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t="-2000" b="-2000"/>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D9D769-EF1E-4CB2-B572-59D8DE849FB0}">
      <dsp:nvSpPr>
        <dsp:cNvPr id="0" name=""/>
        <dsp:cNvSpPr/>
      </dsp:nvSpPr>
      <dsp:spPr>
        <a:xfrm>
          <a:off x="5259952" y="0"/>
          <a:ext cx="2869578" cy="448575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it-IT" sz="2000" kern="1200" dirty="0">
            <a:latin typeface="Abadi" panose="020B0604020104020204" pitchFamily="34" charset="0"/>
          </a:endParaRPr>
        </a:p>
        <a:p>
          <a:pPr marL="0" lvl="0" indent="0" algn="ctr" defTabSz="889000">
            <a:lnSpc>
              <a:spcPct val="90000"/>
            </a:lnSpc>
            <a:spcBef>
              <a:spcPct val="0"/>
            </a:spcBef>
            <a:spcAft>
              <a:spcPct val="35000"/>
            </a:spcAft>
            <a:buNone/>
          </a:pPr>
          <a:r>
            <a:rPr lang="it-IT" sz="2000" kern="1200" dirty="0">
              <a:latin typeface="Abadi" panose="020B0604020104020204" pitchFamily="34" charset="0"/>
            </a:rPr>
            <a:t>Rende più </a:t>
          </a:r>
          <a:r>
            <a:rPr lang="it-IT" sz="2000" b="1" kern="1200" dirty="0">
              <a:latin typeface="Abadi" panose="020B0604020104020204" pitchFamily="34" charset="0"/>
            </a:rPr>
            <a:t>efficaci nello </a:t>
          </a:r>
          <a:r>
            <a:rPr lang="it-IT" sz="2000" b="0" kern="1200" dirty="0">
              <a:latin typeface="Abadi" panose="020B0604020104020204" pitchFamily="34" charset="0"/>
            </a:rPr>
            <a:t>studio, sviluppando</a:t>
          </a:r>
          <a:r>
            <a:rPr lang="it-IT" sz="2000" kern="1200" dirty="0">
              <a:latin typeface="Abadi" panose="020B0604020104020204" pitchFamily="34" charset="0"/>
            </a:rPr>
            <a:t> </a:t>
          </a:r>
          <a:r>
            <a:rPr lang="it-IT" sz="2000" b="1" kern="1200" dirty="0">
              <a:latin typeface="Abadi" panose="020B0604020104020204" pitchFamily="34" charset="0"/>
            </a:rPr>
            <a:t>consapevolezza</a:t>
          </a:r>
          <a:r>
            <a:rPr lang="it-IT" sz="2000" kern="1200" dirty="0">
              <a:latin typeface="Abadi" panose="020B0604020104020204" pitchFamily="34" charset="0"/>
            </a:rPr>
            <a:t> di noi stessi, delle strategie che utilizziamo, dei nostri punti di forza e di debolezza</a:t>
          </a:r>
        </a:p>
      </dsp:txBody>
      <dsp:txXfrm>
        <a:off x="5259952" y="1794302"/>
        <a:ext cx="2869578" cy="1794302"/>
      </dsp:txXfrm>
    </dsp:sp>
    <dsp:sp modelId="{766B6BAD-325A-4E5D-92ED-094AA16D0C5D}">
      <dsp:nvSpPr>
        <dsp:cNvPr id="0" name=""/>
        <dsp:cNvSpPr/>
      </dsp:nvSpPr>
      <dsp:spPr>
        <a:xfrm>
          <a:off x="5947863" y="269145"/>
          <a:ext cx="1493756" cy="1493756"/>
        </a:xfrm>
        <a:prstGeom prst="ellipse">
          <a:avLst/>
        </a:prstGeom>
        <a:blipFill>
          <a:blip xmlns:r="http://schemas.openxmlformats.org/officeDocument/2006/relationships"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t="-2000" b="-2000"/>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0965-2D69-4DEB-BF14-2DACC023C882}">
      <dsp:nvSpPr>
        <dsp:cNvPr id="0" name=""/>
        <dsp:cNvSpPr/>
      </dsp:nvSpPr>
      <dsp:spPr>
        <a:xfrm>
          <a:off x="8215617" y="0"/>
          <a:ext cx="2869578" cy="448575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Abadi" panose="020B0604020104020204" pitchFamily="34" charset="0"/>
            </a:rPr>
            <a:t>Svolge un ruolo essenziale nella capacità di </a:t>
          </a:r>
          <a:r>
            <a:rPr lang="it-IT" sz="2000" b="1" kern="1200" dirty="0">
              <a:latin typeface="Abadi" panose="020B0604020104020204" pitchFamily="34" charset="0"/>
            </a:rPr>
            <a:t>IMPARARE A IMPARARE</a:t>
          </a:r>
          <a:endParaRPr lang="it-IT" sz="2000" kern="1200" dirty="0">
            <a:latin typeface="Abadi" panose="020B0604020104020204" pitchFamily="34" charset="0"/>
          </a:endParaRPr>
        </a:p>
      </dsp:txBody>
      <dsp:txXfrm>
        <a:off x="8215617" y="1794302"/>
        <a:ext cx="2869578" cy="1794302"/>
      </dsp:txXfrm>
    </dsp:sp>
    <dsp:sp modelId="{EA2FB3C7-7D44-42B6-9905-9012844679B2}">
      <dsp:nvSpPr>
        <dsp:cNvPr id="0" name=""/>
        <dsp:cNvSpPr/>
      </dsp:nvSpPr>
      <dsp:spPr>
        <a:xfrm>
          <a:off x="8903528" y="269145"/>
          <a:ext cx="1493756" cy="1493756"/>
        </a:xfrm>
        <a:prstGeom prst="ellipse">
          <a:avLst/>
        </a:prstGeom>
        <a:blipFill>
          <a:blip xmlns:r="http://schemas.openxmlformats.org/officeDocument/2006/relationships"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t="-2000" b="-2000"/>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EDCB4F-66A7-436F-9186-57D3D9BA469F}">
      <dsp:nvSpPr>
        <dsp:cNvPr id="0" name=""/>
        <dsp:cNvSpPr/>
      </dsp:nvSpPr>
      <dsp:spPr>
        <a:xfrm>
          <a:off x="469654" y="3812892"/>
          <a:ext cx="10201404" cy="672863"/>
        </a:xfrm>
        <a:prstGeom prst="leftRightArrow">
          <a:avLst/>
        </a:prstGeom>
        <a:solidFill>
          <a:srgbClr val="4663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50D5D-3EFA-489B-AF7A-0B29339E43AA}">
      <dsp:nvSpPr>
        <dsp:cNvPr id="0" name=""/>
        <dsp:cNvSpPr/>
      </dsp:nvSpPr>
      <dsp:spPr>
        <a:xfrm>
          <a:off x="1710722" y="87194"/>
          <a:ext cx="8559415" cy="4276880"/>
        </a:xfrm>
        <a:prstGeom prst="rect">
          <a:avLst/>
        </a:prstGeom>
        <a:solidFill>
          <a:srgbClr val="A4CDE4">
            <a:alpha val="40000"/>
          </a:srgb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86468" tIns="91440" rIns="91440" bIns="91440" numCol="1" spcCol="1270" anchor="ctr"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it-IT" sz="2400" b="1" kern="1200" dirty="0">
              <a:latin typeface="Abadi" panose="020B0604020104020204" pitchFamily="34" charset="0"/>
            </a:rPr>
            <a:t>Peer </a:t>
          </a:r>
          <a:r>
            <a:rPr lang="it-IT" sz="2400" b="1" kern="1200" dirty="0" err="1">
              <a:latin typeface="Abadi" panose="020B0604020104020204" pitchFamily="34" charset="0"/>
            </a:rPr>
            <a:t>Education</a:t>
          </a:r>
          <a:r>
            <a:rPr lang="it-IT" sz="2400" b="1" kern="1200" dirty="0">
              <a:latin typeface="Abadi" panose="020B0604020104020204" pitchFamily="34" charset="0"/>
            </a:rPr>
            <a:t>:</a:t>
          </a:r>
        </a:p>
        <a:p>
          <a:pPr marL="0" lvl="0" indent="0" algn="l" defTabSz="1066800">
            <a:lnSpc>
              <a:spcPct val="90000"/>
            </a:lnSpc>
            <a:spcBef>
              <a:spcPct val="0"/>
            </a:spcBef>
            <a:spcAft>
              <a:spcPct val="35000"/>
            </a:spcAft>
            <a:buFont typeface="Wingdings" panose="05000000000000000000" pitchFamily="2" charset="2"/>
            <a:buNone/>
          </a:pPr>
          <a:r>
            <a:rPr lang="it-IT" sz="2400" b="0" kern="1200" dirty="0">
              <a:latin typeface="Abadi" panose="020B0604020104020204" pitchFamily="34" charset="0"/>
            </a:rPr>
            <a:t>attraverso il confronto con i pari, apprendo altri modi (strategie) per affrontare un compito</a:t>
          </a:r>
        </a:p>
        <a:p>
          <a:pPr marL="0" lvl="0" indent="0" algn="l" defTabSz="1066800">
            <a:lnSpc>
              <a:spcPct val="90000"/>
            </a:lnSpc>
            <a:spcBef>
              <a:spcPct val="0"/>
            </a:spcBef>
            <a:spcAft>
              <a:spcPct val="35000"/>
            </a:spcAft>
            <a:buFont typeface="Wingdings" panose="05000000000000000000" pitchFamily="2" charset="2"/>
            <a:buNone/>
          </a:pPr>
          <a:endParaRPr lang="it-IT" sz="2400" b="1" kern="1200" dirty="0">
            <a:latin typeface="Abadi" panose="020B0604020104020204" pitchFamily="34" charset="0"/>
          </a:endParaRPr>
        </a:p>
        <a:p>
          <a:pPr marL="0" lvl="0" indent="0" algn="l" defTabSz="1066800">
            <a:lnSpc>
              <a:spcPct val="90000"/>
            </a:lnSpc>
            <a:spcBef>
              <a:spcPct val="0"/>
            </a:spcBef>
            <a:spcAft>
              <a:spcPct val="35000"/>
            </a:spcAft>
            <a:buFont typeface="Wingdings" panose="05000000000000000000" pitchFamily="2" charset="2"/>
            <a:buNone/>
          </a:pPr>
          <a:r>
            <a:rPr lang="it-IT" sz="2400" b="1" kern="1200" dirty="0">
              <a:latin typeface="Abadi" panose="020B0604020104020204" pitchFamily="34" charset="0"/>
            </a:rPr>
            <a:t>Didattica metacognitiva:</a:t>
          </a:r>
        </a:p>
        <a:p>
          <a:pPr marL="0" lvl="0" indent="0" algn="l" defTabSz="1066800">
            <a:lnSpc>
              <a:spcPct val="90000"/>
            </a:lnSpc>
            <a:spcBef>
              <a:spcPct val="0"/>
            </a:spcBef>
            <a:spcAft>
              <a:spcPct val="35000"/>
            </a:spcAft>
            <a:buFont typeface="Wingdings" panose="05000000000000000000" pitchFamily="2" charset="2"/>
            <a:buNone/>
          </a:pPr>
          <a:r>
            <a:rPr lang="it-IT" sz="2400" kern="1200" dirty="0">
              <a:latin typeface="Abadi" panose="020B0604020104020204" pitchFamily="34" charset="0"/>
            </a:rPr>
            <a:t>- attenzione al </a:t>
          </a:r>
          <a:r>
            <a:rPr lang="it-IT" sz="2400" u="sng" kern="1200" dirty="0">
              <a:latin typeface="Abadi" panose="020B0604020104020204" pitchFamily="34" charset="0"/>
            </a:rPr>
            <a:t>processo,</a:t>
          </a:r>
          <a:r>
            <a:rPr lang="it-IT" sz="2400" kern="1200" dirty="0">
              <a:latin typeface="Abadi" panose="020B0604020104020204" pitchFamily="34" charset="0"/>
            </a:rPr>
            <a:t> oltre che al contenuto</a:t>
          </a:r>
        </a:p>
        <a:p>
          <a:pPr marL="0" lvl="0" indent="0" algn="l" defTabSz="1066800">
            <a:lnSpc>
              <a:spcPct val="90000"/>
            </a:lnSpc>
            <a:spcBef>
              <a:spcPct val="0"/>
            </a:spcBef>
            <a:spcAft>
              <a:spcPct val="35000"/>
            </a:spcAft>
            <a:buFont typeface="Wingdings" panose="05000000000000000000" pitchFamily="2" charset="2"/>
            <a:buNone/>
          </a:pPr>
          <a:r>
            <a:rPr lang="it-IT" sz="2400" kern="1200" dirty="0">
              <a:latin typeface="Abadi" panose="020B0604020104020204" pitchFamily="34" charset="0"/>
            </a:rPr>
            <a:t>- valorizzare le differenze individuali</a:t>
          </a:r>
        </a:p>
        <a:p>
          <a:pPr marL="0" lvl="0" indent="0" algn="l" defTabSz="1066800">
            <a:lnSpc>
              <a:spcPct val="90000"/>
            </a:lnSpc>
            <a:spcBef>
              <a:spcPct val="0"/>
            </a:spcBef>
            <a:spcAft>
              <a:spcPct val="35000"/>
            </a:spcAft>
            <a:buFont typeface="Wingdings" panose="05000000000000000000" pitchFamily="2" charset="2"/>
            <a:buNone/>
          </a:pPr>
          <a:r>
            <a:rPr lang="it-IT" sz="2400" kern="1200" dirty="0">
              <a:latin typeface="Abadi" panose="020B0604020104020204" pitchFamily="34" charset="0"/>
            </a:rPr>
            <a:t>- proporre strategie di studio efficaci</a:t>
          </a:r>
        </a:p>
        <a:p>
          <a:pPr marL="0" lvl="0" indent="0" algn="l" defTabSz="1066800">
            <a:lnSpc>
              <a:spcPct val="90000"/>
            </a:lnSpc>
            <a:spcBef>
              <a:spcPct val="0"/>
            </a:spcBef>
            <a:spcAft>
              <a:spcPct val="35000"/>
            </a:spcAft>
            <a:buFont typeface="Wingdings" panose="05000000000000000000" pitchFamily="2" charset="2"/>
            <a:buNone/>
          </a:pPr>
          <a:r>
            <a:rPr lang="it-IT" sz="2400" kern="1200" dirty="0">
              <a:latin typeface="Abadi" panose="020B0604020104020204" pitchFamily="34" charset="0"/>
            </a:rPr>
            <a:t>- considerare gli aspetti emotivo-motivazionali</a:t>
          </a:r>
        </a:p>
      </dsp:txBody>
      <dsp:txXfrm>
        <a:off x="1710722" y="87194"/>
        <a:ext cx="8559415" cy="4276880"/>
      </dsp:txXfrm>
    </dsp:sp>
    <dsp:sp modelId="{5F4DE372-45C5-4F30-8470-B5EB21167C0A}">
      <dsp:nvSpPr>
        <dsp:cNvPr id="0" name=""/>
        <dsp:cNvSpPr/>
      </dsp:nvSpPr>
      <dsp:spPr>
        <a:xfrm>
          <a:off x="594828" y="789299"/>
          <a:ext cx="2156291" cy="3234436"/>
        </a:xfrm>
        <a:prstGeom prst="rect">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l="-25000" r="-25000"/>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72F16-82C0-454E-BE45-E1AC47C4A4D3}" type="datetimeFigureOut">
              <a:rPr lang="it-IT" smtClean="0"/>
              <a:t>11/12/2023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BD705-FC51-4B10-A5C0-F2DA3101E2F1}" type="slidenum">
              <a:rPr lang="it-IT" smtClean="0"/>
              <a:t>‹N›</a:t>
            </a:fld>
            <a:endParaRPr lang="it-IT"/>
          </a:p>
        </p:txBody>
      </p:sp>
    </p:spTree>
    <p:extLst>
      <p:ext uri="{BB962C8B-B14F-4D97-AF65-F5344CB8AC3E}">
        <p14:creationId xmlns:p14="http://schemas.microsoft.com/office/powerpoint/2010/main" val="98498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51A35ED8-A3EA-8CB5-5AA5-4DE775B5D0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31B662-9F6A-4241-B3ED-F39181A1C0D3}" type="slidenum">
              <a:rPr lang="it-IT" altLang="it-IT"/>
              <a:pPr/>
              <a:t>24</a:t>
            </a:fld>
            <a:endParaRPr lang="it-IT" altLang="it-IT"/>
          </a:p>
        </p:txBody>
      </p:sp>
      <p:sp>
        <p:nvSpPr>
          <p:cNvPr id="4099" name="Rectangle 2">
            <a:extLst>
              <a:ext uri="{FF2B5EF4-FFF2-40B4-BE49-F238E27FC236}">
                <a16:creationId xmlns:a16="http://schemas.microsoft.com/office/drawing/2014/main" id="{4ED39E5E-0F7E-96A6-869A-91A7873D10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E96D395B-F98A-09D0-C284-BF5C9CEE8F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Tree>
    <p:extLst>
      <p:ext uri="{BB962C8B-B14F-4D97-AF65-F5344CB8AC3E}">
        <p14:creationId xmlns:p14="http://schemas.microsoft.com/office/powerpoint/2010/main" val="274993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51A35ED8-A3EA-8CB5-5AA5-4DE775B5D0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31B662-9F6A-4241-B3ED-F39181A1C0D3}" type="slidenum">
              <a:rPr lang="it-IT" altLang="it-IT"/>
              <a:pPr/>
              <a:t>25</a:t>
            </a:fld>
            <a:endParaRPr lang="it-IT" altLang="it-IT"/>
          </a:p>
        </p:txBody>
      </p:sp>
      <p:sp>
        <p:nvSpPr>
          <p:cNvPr id="4099" name="Rectangle 2">
            <a:extLst>
              <a:ext uri="{FF2B5EF4-FFF2-40B4-BE49-F238E27FC236}">
                <a16:creationId xmlns:a16="http://schemas.microsoft.com/office/drawing/2014/main" id="{4ED39E5E-0F7E-96A6-869A-91A7873D10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E96D395B-F98A-09D0-C284-BF5C9CEE8F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Tree>
    <p:extLst>
      <p:ext uri="{BB962C8B-B14F-4D97-AF65-F5344CB8AC3E}">
        <p14:creationId xmlns:p14="http://schemas.microsoft.com/office/powerpoint/2010/main" val="339645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6BF2A3-7753-411B-8CE8-BCE4721717E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7F42147-42EC-411A-B976-0401659C1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0006B28-E989-440B-B9C7-7602BC154AE0}"/>
              </a:ext>
            </a:extLst>
          </p:cNvPr>
          <p:cNvSpPr>
            <a:spLocks noGrp="1"/>
          </p:cNvSpPr>
          <p:nvPr>
            <p:ph type="dt" sz="half" idx="10"/>
          </p:nvPr>
        </p:nvSpPr>
        <p:spPr/>
        <p:txBody>
          <a:bodyPr/>
          <a:lstStyle/>
          <a:p>
            <a:fld id="{BA539C87-949A-4AC1-AFD2-1F59AE686CC7}" type="datetimeFigureOut">
              <a:rPr lang="it-IT" smtClean="0"/>
              <a:t>11/12/2023</a:t>
            </a:fld>
            <a:endParaRPr lang="it-IT"/>
          </a:p>
        </p:txBody>
      </p:sp>
      <p:sp>
        <p:nvSpPr>
          <p:cNvPr id="5" name="Segnaposto piè di pagina 4">
            <a:extLst>
              <a:ext uri="{FF2B5EF4-FFF2-40B4-BE49-F238E27FC236}">
                <a16:creationId xmlns:a16="http://schemas.microsoft.com/office/drawing/2014/main" id="{A4144166-CDC4-4D42-A33C-F351F1FBF0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60DFC9-2DD9-4DBA-BC5D-4AF17C797DA1}"/>
              </a:ext>
            </a:extLst>
          </p:cNvPr>
          <p:cNvSpPr>
            <a:spLocks noGrp="1"/>
          </p:cNvSpPr>
          <p:nvPr>
            <p:ph type="sldNum" sz="quarter" idx="12"/>
          </p:nvPr>
        </p:nvSpPr>
        <p:spPr/>
        <p:txBody>
          <a:bodyPr/>
          <a:lstStyle/>
          <a:p>
            <a:fld id="{3599E011-276C-4BE9-B89C-2FA2C7134FBA}" type="slidenum">
              <a:rPr lang="it-IT" smtClean="0"/>
              <a:t>‹N›</a:t>
            </a:fld>
            <a:endParaRPr lang="it-IT"/>
          </a:p>
        </p:txBody>
      </p:sp>
    </p:spTree>
    <p:extLst>
      <p:ext uri="{BB962C8B-B14F-4D97-AF65-F5344CB8AC3E}">
        <p14:creationId xmlns:p14="http://schemas.microsoft.com/office/powerpoint/2010/main" val="173995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735F0B-8E69-41EF-A8CE-CBB1E87B458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B654B97-1CC8-4D17-8817-804EE56C008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644184-A671-4211-9BE7-0927EDE723DA}"/>
              </a:ext>
            </a:extLst>
          </p:cNvPr>
          <p:cNvSpPr>
            <a:spLocks noGrp="1"/>
          </p:cNvSpPr>
          <p:nvPr>
            <p:ph type="dt" sz="half" idx="10"/>
          </p:nvPr>
        </p:nvSpPr>
        <p:spPr/>
        <p:txBody>
          <a:bodyPr/>
          <a:lstStyle/>
          <a:p>
            <a:fld id="{BA539C87-949A-4AC1-AFD2-1F59AE686CC7}" type="datetimeFigureOut">
              <a:rPr lang="it-IT" smtClean="0"/>
              <a:t>11/12/2023</a:t>
            </a:fld>
            <a:endParaRPr lang="it-IT"/>
          </a:p>
        </p:txBody>
      </p:sp>
      <p:sp>
        <p:nvSpPr>
          <p:cNvPr id="5" name="Segnaposto piè di pagina 4">
            <a:extLst>
              <a:ext uri="{FF2B5EF4-FFF2-40B4-BE49-F238E27FC236}">
                <a16:creationId xmlns:a16="http://schemas.microsoft.com/office/drawing/2014/main" id="{336DDFF3-4050-4A3F-AC40-07BA8A8B1A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CD5003A-4FB4-46C9-AE82-C2945F121EB5}"/>
              </a:ext>
            </a:extLst>
          </p:cNvPr>
          <p:cNvSpPr>
            <a:spLocks noGrp="1"/>
          </p:cNvSpPr>
          <p:nvPr>
            <p:ph type="sldNum" sz="quarter" idx="12"/>
          </p:nvPr>
        </p:nvSpPr>
        <p:spPr/>
        <p:txBody>
          <a:bodyPr/>
          <a:lstStyle/>
          <a:p>
            <a:fld id="{3599E011-276C-4BE9-B89C-2FA2C7134FBA}" type="slidenum">
              <a:rPr lang="it-IT" smtClean="0"/>
              <a:t>‹N›</a:t>
            </a:fld>
            <a:endParaRPr lang="it-IT"/>
          </a:p>
        </p:txBody>
      </p:sp>
    </p:spTree>
    <p:extLst>
      <p:ext uri="{BB962C8B-B14F-4D97-AF65-F5344CB8AC3E}">
        <p14:creationId xmlns:p14="http://schemas.microsoft.com/office/powerpoint/2010/main" val="174608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F0ACD69-BE6F-4EAD-BC6F-AA4CC114AC9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AB95DFC-C091-4CDC-979B-95CF862343C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8A8345-B2DA-4ABA-AA8E-427100867463}"/>
              </a:ext>
            </a:extLst>
          </p:cNvPr>
          <p:cNvSpPr>
            <a:spLocks noGrp="1"/>
          </p:cNvSpPr>
          <p:nvPr>
            <p:ph type="dt" sz="half" idx="10"/>
          </p:nvPr>
        </p:nvSpPr>
        <p:spPr/>
        <p:txBody>
          <a:bodyPr/>
          <a:lstStyle/>
          <a:p>
            <a:fld id="{BA539C87-949A-4AC1-AFD2-1F59AE686CC7}" type="datetimeFigureOut">
              <a:rPr lang="it-IT" smtClean="0"/>
              <a:t>11/12/2023</a:t>
            </a:fld>
            <a:endParaRPr lang="it-IT"/>
          </a:p>
        </p:txBody>
      </p:sp>
      <p:sp>
        <p:nvSpPr>
          <p:cNvPr id="5" name="Segnaposto piè di pagina 4">
            <a:extLst>
              <a:ext uri="{FF2B5EF4-FFF2-40B4-BE49-F238E27FC236}">
                <a16:creationId xmlns:a16="http://schemas.microsoft.com/office/drawing/2014/main" id="{A3995B08-260F-4C2E-A8B0-DF891DF01D8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3FDDAB-9FEC-4304-8405-D1D2547EF0C9}"/>
              </a:ext>
            </a:extLst>
          </p:cNvPr>
          <p:cNvSpPr>
            <a:spLocks noGrp="1"/>
          </p:cNvSpPr>
          <p:nvPr>
            <p:ph type="sldNum" sz="quarter" idx="12"/>
          </p:nvPr>
        </p:nvSpPr>
        <p:spPr/>
        <p:txBody>
          <a:bodyPr/>
          <a:lstStyle/>
          <a:p>
            <a:fld id="{3599E011-276C-4BE9-B89C-2FA2C7134FBA}" type="slidenum">
              <a:rPr lang="it-IT" smtClean="0"/>
              <a:t>‹N›</a:t>
            </a:fld>
            <a:endParaRPr lang="it-IT"/>
          </a:p>
        </p:txBody>
      </p:sp>
    </p:spTree>
    <p:extLst>
      <p:ext uri="{BB962C8B-B14F-4D97-AF65-F5344CB8AC3E}">
        <p14:creationId xmlns:p14="http://schemas.microsoft.com/office/powerpoint/2010/main" val="121215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olo e 2 contenuti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quarter" idx="1"/>
          </p:nvPr>
        </p:nvSpPr>
        <p:spPr>
          <a:xfrm>
            <a:off x="609600" y="1600200"/>
            <a:ext cx="53848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half" idx="3"/>
          </p:nvPr>
        </p:nvSpPr>
        <p:spPr>
          <a:xfrm>
            <a:off x="609600" y="3938589"/>
            <a:ext cx="109728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a:extLst>
              <a:ext uri="{FF2B5EF4-FFF2-40B4-BE49-F238E27FC236}">
                <a16:creationId xmlns:a16="http://schemas.microsoft.com/office/drawing/2014/main" id="{C0052F17-8D1D-4EBD-9AD2-3F9034F51DAA}"/>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7" name="Rectangle 5">
            <a:extLst>
              <a:ext uri="{FF2B5EF4-FFF2-40B4-BE49-F238E27FC236}">
                <a16:creationId xmlns:a16="http://schemas.microsoft.com/office/drawing/2014/main" id="{E2E17F49-064A-42C5-90EB-8BE88E47F606}"/>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8" name="Rectangle 6">
            <a:extLst>
              <a:ext uri="{FF2B5EF4-FFF2-40B4-BE49-F238E27FC236}">
                <a16:creationId xmlns:a16="http://schemas.microsoft.com/office/drawing/2014/main" id="{C33A02CC-3204-4944-8138-085FFDCE269E}"/>
              </a:ext>
            </a:extLst>
          </p:cNvPr>
          <p:cNvSpPr>
            <a:spLocks noGrp="1" noChangeArrowheads="1"/>
          </p:cNvSpPr>
          <p:nvPr>
            <p:ph type="sldNum" sz="quarter" idx="12"/>
          </p:nvPr>
        </p:nvSpPr>
        <p:spPr>
          <a:ln/>
        </p:spPr>
        <p:txBody>
          <a:bodyPr/>
          <a:lstStyle>
            <a:lvl1pPr>
              <a:defRPr/>
            </a:lvl1pPr>
          </a:lstStyle>
          <a:p>
            <a:pPr>
              <a:defRPr/>
            </a:pPr>
            <a:fld id="{7B1660ED-1437-40B6-87AF-A44E069E92D9}" type="slidenum">
              <a:rPr lang="it-IT" altLang="it-IT"/>
              <a:pPr>
                <a:defRPr/>
              </a:pPr>
              <a:t>‹N›</a:t>
            </a:fld>
            <a:endParaRPr lang="it-IT" altLang="it-IT"/>
          </a:p>
        </p:txBody>
      </p:sp>
    </p:spTree>
    <p:extLst>
      <p:ext uri="{BB962C8B-B14F-4D97-AF65-F5344CB8AC3E}">
        <p14:creationId xmlns:p14="http://schemas.microsoft.com/office/powerpoint/2010/main" val="417044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326CD0-611A-4BDA-8D96-DDAA780F43E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029EA39-4D48-4F65-8F2B-58E2E24A182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9D939FE-089F-40E2-A561-A1CF6C3B8C9F}"/>
              </a:ext>
            </a:extLst>
          </p:cNvPr>
          <p:cNvSpPr>
            <a:spLocks noGrp="1"/>
          </p:cNvSpPr>
          <p:nvPr>
            <p:ph type="dt" sz="half" idx="10"/>
          </p:nvPr>
        </p:nvSpPr>
        <p:spPr/>
        <p:txBody>
          <a:bodyPr/>
          <a:lstStyle/>
          <a:p>
            <a:fld id="{BA539C87-949A-4AC1-AFD2-1F59AE686CC7}" type="datetimeFigureOut">
              <a:rPr lang="it-IT" smtClean="0"/>
              <a:t>11/12/2023</a:t>
            </a:fld>
            <a:endParaRPr lang="it-IT"/>
          </a:p>
        </p:txBody>
      </p:sp>
      <p:sp>
        <p:nvSpPr>
          <p:cNvPr id="5" name="Segnaposto piè di pagina 4">
            <a:extLst>
              <a:ext uri="{FF2B5EF4-FFF2-40B4-BE49-F238E27FC236}">
                <a16:creationId xmlns:a16="http://schemas.microsoft.com/office/drawing/2014/main" id="{47CB0A62-BD48-4362-A7A4-E26453123D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E92413-C634-4F0E-BA49-494A7173935E}"/>
              </a:ext>
            </a:extLst>
          </p:cNvPr>
          <p:cNvSpPr>
            <a:spLocks noGrp="1"/>
          </p:cNvSpPr>
          <p:nvPr>
            <p:ph type="sldNum" sz="quarter" idx="12"/>
          </p:nvPr>
        </p:nvSpPr>
        <p:spPr/>
        <p:txBody>
          <a:bodyPr/>
          <a:lstStyle/>
          <a:p>
            <a:fld id="{3599E011-276C-4BE9-B89C-2FA2C7134FBA}" type="slidenum">
              <a:rPr lang="it-IT" smtClean="0"/>
              <a:t>‹N›</a:t>
            </a:fld>
            <a:endParaRPr lang="it-IT"/>
          </a:p>
        </p:txBody>
      </p:sp>
    </p:spTree>
    <p:extLst>
      <p:ext uri="{BB962C8B-B14F-4D97-AF65-F5344CB8AC3E}">
        <p14:creationId xmlns:p14="http://schemas.microsoft.com/office/powerpoint/2010/main" val="176597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FFEFBA-C406-4E72-914E-EE67AA5EE31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B2D9809-FC56-4777-9DF4-E5D9E9842F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8350390-410C-43AB-9BCD-ED3B33EB8F9D}"/>
              </a:ext>
            </a:extLst>
          </p:cNvPr>
          <p:cNvSpPr>
            <a:spLocks noGrp="1"/>
          </p:cNvSpPr>
          <p:nvPr>
            <p:ph type="dt" sz="half" idx="10"/>
          </p:nvPr>
        </p:nvSpPr>
        <p:spPr/>
        <p:txBody>
          <a:bodyPr/>
          <a:lstStyle/>
          <a:p>
            <a:fld id="{BA539C87-949A-4AC1-AFD2-1F59AE686CC7}" type="datetimeFigureOut">
              <a:rPr lang="it-IT" smtClean="0"/>
              <a:t>11/12/2023</a:t>
            </a:fld>
            <a:endParaRPr lang="it-IT"/>
          </a:p>
        </p:txBody>
      </p:sp>
      <p:sp>
        <p:nvSpPr>
          <p:cNvPr id="5" name="Segnaposto piè di pagina 4">
            <a:extLst>
              <a:ext uri="{FF2B5EF4-FFF2-40B4-BE49-F238E27FC236}">
                <a16:creationId xmlns:a16="http://schemas.microsoft.com/office/drawing/2014/main" id="{6BF194EE-69AF-43A0-9CE8-DF6C9877B14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8585740-696B-4DCA-A84A-0E64A84AD98A}"/>
              </a:ext>
            </a:extLst>
          </p:cNvPr>
          <p:cNvSpPr>
            <a:spLocks noGrp="1"/>
          </p:cNvSpPr>
          <p:nvPr>
            <p:ph type="sldNum" sz="quarter" idx="12"/>
          </p:nvPr>
        </p:nvSpPr>
        <p:spPr/>
        <p:txBody>
          <a:bodyPr/>
          <a:lstStyle/>
          <a:p>
            <a:fld id="{3599E011-276C-4BE9-B89C-2FA2C7134FBA}" type="slidenum">
              <a:rPr lang="it-IT" smtClean="0"/>
              <a:t>‹N›</a:t>
            </a:fld>
            <a:endParaRPr lang="it-IT"/>
          </a:p>
        </p:txBody>
      </p:sp>
    </p:spTree>
    <p:extLst>
      <p:ext uri="{BB962C8B-B14F-4D97-AF65-F5344CB8AC3E}">
        <p14:creationId xmlns:p14="http://schemas.microsoft.com/office/powerpoint/2010/main" val="71782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4C6401-4863-41E9-8EC6-15C0A628966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B126DF-F704-4E43-B4D6-0567C4B681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38CD428-F453-476E-825C-F25281E3E3C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3220182-1407-44E8-A43C-C68CD690F06A}"/>
              </a:ext>
            </a:extLst>
          </p:cNvPr>
          <p:cNvSpPr>
            <a:spLocks noGrp="1"/>
          </p:cNvSpPr>
          <p:nvPr>
            <p:ph type="dt" sz="half" idx="10"/>
          </p:nvPr>
        </p:nvSpPr>
        <p:spPr/>
        <p:txBody>
          <a:bodyPr/>
          <a:lstStyle/>
          <a:p>
            <a:fld id="{BA539C87-949A-4AC1-AFD2-1F59AE686CC7}" type="datetimeFigureOut">
              <a:rPr lang="it-IT" smtClean="0"/>
              <a:t>11/12/2023</a:t>
            </a:fld>
            <a:endParaRPr lang="it-IT"/>
          </a:p>
        </p:txBody>
      </p:sp>
      <p:sp>
        <p:nvSpPr>
          <p:cNvPr id="6" name="Segnaposto piè di pagina 5">
            <a:extLst>
              <a:ext uri="{FF2B5EF4-FFF2-40B4-BE49-F238E27FC236}">
                <a16:creationId xmlns:a16="http://schemas.microsoft.com/office/drawing/2014/main" id="{96B7D739-F0E6-40C4-A330-7E20684F092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EFDCFF1-4FAC-44B4-AF6E-11EA73DE5EC0}"/>
              </a:ext>
            </a:extLst>
          </p:cNvPr>
          <p:cNvSpPr>
            <a:spLocks noGrp="1"/>
          </p:cNvSpPr>
          <p:nvPr>
            <p:ph type="sldNum" sz="quarter" idx="12"/>
          </p:nvPr>
        </p:nvSpPr>
        <p:spPr/>
        <p:txBody>
          <a:bodyPr/>
          <a:lstStyle/>
          <a:p>
            <a:fld id="{3599E011-276C-4BE9-B89C-2FA2C7134FBA}" type="slidenum">
              <a:rPr lang="it-IT" smtClean="0"/>
              <a:t>‹N›</a:t>
            </a:fld>
            <a:endParaRPr lang="it-IT"/>
          </a:p>
        </p:txBody>
      </p:sp>
    </p:spTree>
    <p:extLst>
      <p:ext uri="{BB962C8B-B14F-4D97-AF65-F5344CB8AC3E}">
        <p14:creationId xmlns:p14="http://schemas.microsoft.com/office/powerpoint/2010/main" val="65296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80E1C4-41B1-41E2-9105-2B07E6D8652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44B3D2F-EBB0-4295-90FA-BF53CD356F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CCFA45B-5C9F-439D-A862-C2D4198A01E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4C2020C-9971-4AE2-80CC-AD2C1622D7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58738A6-FFAC-40CD-80AF-6C4FD39A680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D8FA3C8-1DD8-4234-8729-4E61AD83ADB9}"/>
              </a:ext>
            </a:extLst>
          </p:cNvPr>
          <p:cNvSpPr>
            <a:spLocks noGrp="1"/>
          </p:cNvSpPr>
          <p:nvPr>
            <p:ph type="dt" sz="half" idx="10"/>
          </p:nvPr>
        </p:nvSpPr>
        <p:spPr/>
        <p:txBody>
          <a:bodyPr/>
          <a:lstStyle/>
          <a:p>
            <a:fld id="{BA539C87-949A-4AC1-AFD2-1F59AE686CC7}" type="datetimeFigureOut">
              <a:rPr lang="it-IT" smtClean="0"/>
              <a:t>11/12/2023</a:t>
            </a:fld>
            <a:endParaRPr lang="it-IT"/>
          </a:p>
        </p:txBody>
      </p:sp>
      <p:sp>
        <p:nvSpPr>
          <p:cNvPr id="8" name="Segnaposto piè di pagina 7">
            <a:extLst>
              <a:ext uri="{FF2B5EF4-FFF2-40B4-BE49-F238E27FC236}">
                <a16:creationId xmlns:a16="http://schemas.microsoft.com/office/drawing/2014/main" id="{250E005F-F051-4589-B83E-4A486908D72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046FEA1-E77E-4E37-A63A-7CD7881F2B00}"/>
              </a:ext>
            </a:extLst>
          </p:cNvPr>
          <p:cNvSpPr>
            <a:spLocks noGrp="1"/>
          </p:cNvSpPr>
          <p:nvPr>
            <p:ph type="sldNum" sz="quarter" idx="12"/>
          </p:nvPr>
        </p:nvSpPr>
        <p:spPr/>
        <p:txBody>
          <a:bodyPr/>
          <a:lstStyle/>
          <a:p>
            <a:fld id="{3599E011-276C-4BE9-B89C-2FA2C7134FBA}" type="slidenum">
              <a:rPr lang="it-IT" smtClean="0"/>
              <a:t>‹N›</a:t>
            </a:fld>
            <a:endParaRPr lang="it-IT"/>
          </a:p>
        </p:txBody>
      </p:sp>
    </p:spTree>
    <p:extLst>
      <p:ext uri="{BB962C8B-B14F-4D97-AF65-F5344CB8AC3E}">
        <p14:creationId xmlns:p14="http://schemas.microsoft.com/office/powerpoint/2010/main" val="140031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C78C26-CC8B-45B8-ABA7-79A36B81580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1B9432E-39E1-4346-A6F1-205CDA54AAA5}"/>
              </a:ext>
            </a:extLst>
          </p:cNvPr>
          <p:cNvSpPr>
            <a:spLocks noGrp="1"/>
          </p:cNvSpPr>
          <p:nvPr>
            <p:ph type="dt" sz="half" idx="10"/>
          </p:nvPr>
        </p:nvSpPr>
        <p:spPr/>
        <p:txBody>
          <a:bodyPr/>
          <a:lstStyle/>
          <a:p>
            <a:fld id="{BA539C87-949A-4AC1-AFD2-1F59AE686CC7}" type="datetimeFigureOut">
              <a:rPr lang="it-IT" smtClean="0"/>
              <a:t>11/12/2023</a:t>
            </a:fld>
            <a:endParaRPr lang="it-IT"/>
          </a:p>
        </p:txBody>
      </p:sp>
      <p:sp>
        <p:nvSpPr>
          <p:cNvPr id="4" name="Segnaposto piè di pagina 3">
            <a:extLst>
              <a:ext uri="{FF2B5EF4-FFF2-40B4-BE49-F238E27FC236}">
                <a16:creationId xmlns:a16="http://schemas.microsoft.com/office/drawing/2014/main" id="{1B7FD62E-A883-4739-9683-214BE26B082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90FFBA6-8D50-44C4-9D7A-2BBFD9CF5DD3}"/>
              </a:ext>
            </a:extLst>
          </p:cNvPr>
          <p:cNvSpPr>
            <a:spLocks noGrp="1"/>
          </p:cNvSpPr>
          <p:nvPr>
            <p:ph type="sldNum" sz="quarter" idx="12"/>
          </p:nvPr>
        </p:nvSpPr>
        <p:spPr/>
        <p:txBody>
          <a:bodyPr/>
          <a:lstStyle/>
          <a:p>
            <a:fld id="{3599E011-276C-4BE9-B89C-2FA2C7134FBA}" type="slidenum">
              <a:rPr lang="it-IT" smtClean="0"/>
              <a:t>‹N›</a:t>
            </a:fld>
            <a:endParaRPr lang="it-IT"/>
          </a:p>
        </p:txBody>
      </p:sp>
    </p:spTree>
    <p:extLst>
      <p:ext uri="{BB962C8B-B14F-4D97-AF65-F5344CB8AC3E}">
        <p14:creationId xmlns:p14="http://schemas.microsoft.com/office/powerpoint/2010/main" val="59568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3B70462-852B-401B-8CDF-FB21A1D06636}"/>
              </a:ext>
            </a:extLst>
          </p:cNvPr>
          <p:cNvSpPr>
            <a:spLocks noGrp="1"/>
          </p:cNvSpPr>
          <p:nvPr>
            <p:ph type="dt" sz="half" idx="10"/>
          </p:nvPr>
        </p:nvSpPr>
        <p:spPr/>
        <p:txBody>
          <a:bodyPr/>
          <a:lstStyle/>
          <a:p>
            <a:fld id="{BA539C87-949A-4AC1-AFD2-1F59AE686CC7}" type="datetimeFigureOut">
              <a:rPr lang="it-IT" smtClean="0"/>
              <a:t>11/12/2023</a:t>
            </a:fld>
            <a:endParaRPr lang="it-IT"/>
          </a:p>
        </p:txBody>
      </p:sp>
      <p:sp>
        <p:nvSpPr>
          <p:cNvPr id="3" name="Segnaposto piè di pagina 2">
            <a:extLst>
              <a:ext uri="{FF2B5EF4-FFF2-40B4-BE49-F238E27FC236}">
                <a16:creationId xmlns:a16="http://schemas.microsoft.com/office/drawing/2014/main" id="{21EB51CF-9AED-4550-A707-E4CC10D3323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464323E-BD1F-4EA9-B003-5E1E9A67B7A0}"/>
              </a:ext>
            </a:extLst>
          </p:cNvPr>
          <p:cNvSpPr>
            <a:spLocks noGrp="1"/>
          </p:cNvSpPr>
          <p:nvPr>
            <p:ph type="sldNum" sz="quarter" idx="12"/>
          </p:nvPr>
        </p:nvSpPr>
        <p:spPr/>
        <p:txBody>
          <a:bodyPr/>
          <a:lstStyle/>
          <a:p>
            <a:fld id="{3599E011-276C-4BE9-B89C-2FA2C7134FBA}" type="slidenum">
              <a:rPr lang="it-IT" smtClean="0"/>
              <a:t>‹N›</a:t>
            </a:fld>
            <a:endParaRPr lang="it-IT"/>
          </a:p>
        </p:txBody>
      </p:sp>
    </p:spTree>
    <p:extLst>
      <p:ext uri="{BB962C8B-B14F-4D97-AF65-F5344CB8AC3E}">
        <p14:creationId xmlns:p14="http://schemas.microsoft.com/office/powerpoint/2010/main" val="351697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C08C8F-CDEF-45B1-8AE5-278F67E0452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6C3CE5C-861C-44CD-BDF3-2039253AD3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06E8A5-5E6D-4400-9C7B-8038CE922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200EF5E-41F3-4948-8E23-1879FF4C8DA1}"/>
              </a:ext>
            </a:extLst>
          </p:cNvPr>
          <p:cNvSpPr>
            <a:spLocks noGrp="1"/>
          </p:cNvSpPr>
          <p:nvPr>
            <p:ph type="dt" sz="half" idx="10"/>
          </p:nvPr>
        </p:nvSpPr>
        <p:spPr/>
        <p:txBody>
          <a:bodyPr/>
          <a:lstStyle/>
          <a:p>
            <a:fld id="{BA539C87-949A-4AC1-AFD2-1F59AE686CC7}" type="datetimeFigureOut">
              <a:rPr lang="it-IT" smtClean="0"/>
              <a:t>11/12/2023</a:t>
            </a:fld>
            <a:endParaRPr lang="it-IT"/>
          </a:p>
        </p:txBody>
      </p:sp>
      <p:sp>
        <p:nvSpPr>
          <p:cNvPr id="6" name="Segnaposto piè di pagina 5">
            <a:extLst>
              <a:ext uri="{FF2B5EF4-FFF2-40B4-BE49-F238E27FC236}">
                <a16:creationId xmlns:a16="http://schemas.microsoft.com/office/drawing/2014/main" id="{0CE6210D-172D-4D32-AB52-922752A553A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E87E9FD-201E-4EC8-8B89-97F159CAC23F}"/>
              </a:ext>
            </a:extLst>
          </p:cNvPr>
          <p:cNvSpPr>
            <a:spLocks noGrp="1"/>
          </p:cNvSpPr>
          <p:nvPr>
            <p:ph type="sldNum" sz="quarter" idx="12"/>
          </p:nvPr>
        </p:nvSpPr>
        <p:spPr/>
        <p:txBody>
          <a:bodyPr/>
          <a:lstStyle/>
          <a:p>
            <a:fld id="{3599E011-276C-4BE9-B89C-2FA2C7134FBA}" type="slidenum">
              <a:rPr lang="it-IT" smtClean="0"/>
              <a:t>‹N›</a:t>
            </a:fld>
            <a:endParaRPr lang="it-IT"/>
          </a:p>
        </p:txBody>
      </p:sp>
    </p:spTree>
    <p:extLst>
      <p:ext uri="{BB962C8B-B14F-4D97-AF65-F5344CB8AC3E}">
        <p14:creationId xmlns:p14="http://schemas.microsoft.com/office/powerpoint/2010/main" val="187438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76D623-D6E3-41FA-9864-E4F292BC89C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F5751B6-D1CE-4948-9423-A87C412FF5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D0C7444-0FA0-4896-A251-1F99A23B0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EDA415-731E-4CB8-9B73-40A52F2AFBFB}"/>
              </a:ext>
            </a:extLst>
          </p:cNvPr>
          <p:cNvSpPr>
            <a:spLocks noGrp="1"/>
          </p:cNvSpPr>
          <p:nvPr>
            <p:ph type="dt" sz="half" idx="10"/>
          </p:nvPr>
        </p:nvSpPr>
        <p:spPr/>
        <p:txBody>
          <a:bodyPr/>
          <a:lstStyle/>
          <a:p>
            <a:fld id="{BA539C87-949A-4AC1-AFD2-1F59AE686CC7}" type="datetimeFigureOut">
              <a:rPr lang="it-IT" smtClean="0"/>
              <a:t>11/12/2023</a:t>
            </a:fld>
            <a:endParaRPr lang="it-IT"/>
          </a:p>
        </p:txBody>
      </p:sp>
      <p:sp>
        <p:nvSpPr>
          <p:cNvPr id="6" name="Segnaposto piè di pagina 5">
            <a:extLst>
              <a:ext uri="{FF2B5EF4-FFF2-40B4-BE49-F238E27FC236}">
                <a16:creationId xmlns:a16="http://schemas.microsoft.com/office/drawing/2014/main" id="{C30D11E3-B975-48BA-B8BF-B9612FFE91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4B84997-BC9A-4B5B-8C8F-6CA476FA0C35}"/>
              </a:ext>
            </a:extLst>
          </p:cNvPr>
          <p:cNvSpPr>
            <a:spLocks noGrp="1"/>
          </p:cNvSpPr>
          <p:nvPr>
            <p:ph type="sldNum" sz="quarter" idx="12"/>
          </p:nvPr>
        </p:nvSpPr>
        <p:spPr/>
        <p:txBody>
          <a:bodyPr/>
          <a:lstStyle/>
          <a:p>
            <a:fld id="{3599E011-276C-4BE9-B89C-2FA2C7134FBA}" type="slidenum">
              <a:rPr lang="it-IT" smtClean="0"/>
              <a:t>‹N›</a:t>
            </a:fld>
            <a:endParaRPr lang="it-IT"/>
          </a:p>
        </p:txBody>
      </p:sp>
    </p:spTree>
    <p:extLst>
      <p:ext uri="{BB962C8B-B14F-4D97-AF65-F5344CB8AC3E}">
        <p14:creationId xmlns:p14="http://schemas.microsoft.com/office/powerpoint/2010/main" val="69494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C450A39-9A42-48C8-BD2F-098BEA2EE6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9EA764A-0492-47CB-B8AF-92A13ED51E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C813B6-BC7B-44B6-A2C7-170965BD89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39C87-949A-4AC1-AFD2-1F59AE686CC7}" type="datetimeFigureOut">
              <a:rPr lang="it-IT" smtClean="0"/>
              <a:t>11/12/2023</a:t>
            </a:fld>
            <a:endParaRPr lang="it-IT"/>
          </a:p>
        </p:txBody>
      </p:sp>
      <p:sp>
        <p:nvSpPr>
          <p:cNvPr id="5" name="Segnaposto piè di pagina 4">
            <a:extLst>
              <a:ext uri="{FF2B5EF4-FFF2-40B4-BE49-F238E27FC236}">
                <a16:creationId xmlns:a16="http://schemas.microsoft.com/office/drawing/2014/main" id="{6A176F1D-EF36-48C2-BA13-3D7BC8363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FD71792-1D44-43EF-8951-3C56A2195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9E011-276C-4BE9-B89C-2FA2C7134FBA}" type="slidenum">
              <a:rPr lang="it-IT" smtClean="0"/>
              <a:t>‹N›</a:t>
            </a:fld>
            <a:endParaRPr lang="it-IT"/>
          </a:p>
        </p:txBody>
      </p:sp>
    </p:spTree>
    <p:extLst>
      <p:ext uri="{BB962C8B-B14F-4D97-AF65-F5344CB8AC3E}">
        <p14:creationId xmlns:p14="http://schemas.microsoft.com/office/powerpoint/2010/main" val="2905638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3.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3.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3.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3.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3.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3.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3.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3.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3.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13.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13.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13.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13.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13.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13.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13.png"/><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13.png"/><Relationship Id="rId2" Type="http://schemas.openxmlformats.org/officeDocument/2006/relationships/diagramData" Target="../diagrams/data32.xml"/><Relationship Id="rId1" Type="http://schemas.openxmlformats.org/officeDocument/2006/relationships/slideLayout" Target="../slideLayouts/slideLayout1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13.png"/><Relationship Id="rId2" Type="http://schemas.openxmlformats.org/officeDocument/2006/relationships/diagramData" Target="../diagrams/data33.xml"/><Relationship Id="rId1" Type="http://schemas.openxmlformats.org/officeDocument/2006/relationships/slideLayout" Target="../slideLayouts/slideLayout1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13.png"/><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13.png"/><Relationship Id="rId2" Type="http://schemas.openxmlformats.org/officeDocument/2006/relationships/diagramData" Target="../diagrams/data36.xml"/><Relationship Id="rId1" Type="http://schemas.openxmlformats.org/officeDocument/2006/relationships/slideLayout" Target="../slideLayouts/slideLayout7.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13.png"/><Relationship Id="rId2" Type="http://schemas.openxmlformats.org/officeDocument/2006/relationships/diagramData" Target="../diagrams/data38.xml"/><Relationship Id="rId1" Type="http://schemas.openxmlformats.org/officeDocument/2006/relationships/slideLayout" Target="../slideLayouts/slideLayout7.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13.png"/><Relationship Id="rId2" Type="http://schemas.openxmlformats.org/officeDocument/2006/relationships/diagramData" Target="../diagrams/data39.xml"/><Relationship Id="rId1" Type="http://schemas.openxmlformats.org/officeDocument/2006/relationships/slideLayout" Target="../slideLayouts/slideLayout7.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13.pn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13.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75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0D8F0A53-3494-4F47-925F-E9BF36AA62C3}"/>
              </a:ext>
            </a:extLst>
          </p:cNvPr>
          <p:cNvSpPr>
            <a:spLocks noGrp="1" noChangeArrowheads="1"/>
          </p:cNvSpPr>
          <p:nvPr>
            <p:ph type="sldNum" sz="quarter" idx="12"/>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defRPr/>
            </a:pPr>
            <a:fld id="{508BC64F-902C-4479-ACDA-7B8A7FEB6F4F}" type="slidenum">
              <a:rPr lang="it-IT" altLang="it-IT" sz="1200">
                <a:solidFill>
                  <a:srgbClr val="000000"/>
                </a:solidFill>
              </a:rPr>
              <a:pPr>
                <a:spcBef>
                  <a:spcPct val="0"/>
                </a:spcBef>
                <a:buClrTx/>
                <a:buSzTx/>
                <a:buFontTx/>
                <a:buNone/>
                <a:defRPr/>
              </a:pPr>
              <a:t>10</a:t>
            </a:fld>
            <a:endParaRPr lang="it-IT" altLang="it-IT" sz="1200">
              <a:solidFill>
                <a:srgbClr val="000000"/>
              </a:solidFill>
            </a:endParaRPr>
          </a:p>
        </p:txBody>
      </p:sp>
      <p:sp>
        <p:nvSpPr>
          <p:cNvPr id="7" name="Rectangle 4">
            <a:extLst>
              <a:ext uri="{FF2B5EF4-FFF2-40B4-BE49-F238E27FC236}">
                <a16:creationId xmlns:a16="http://schemas.microsoft.com/office/drawing/2014/main" id="{962E063B-3EBA-47DF-BB7E-63FA97754F91}"/>
              </a:ext>
            </a:extLst>
          </p:cNvPr>
          <p:cNvSpPr>
            <a:spLocks noChangeArrowheads="1"/>
          </p:cNvSpPr>
          <p:nvPr/>
        </p:nvSpPr>
        <p:spPr bwMode="auto">
          <a:xfrm>
            <a:off x="-206477" y="136525"/>
            <a:ext cx="12192000" cy="707886"/>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sz="40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METODI DI STUDIO</a:t>
            </a:r>
          </a:p>
        </p:txBody>
      </p:sp>
      <p:graphicFrame>
        <p:nvGraphicFramePr>
          <p:cNvPr id="3" name="Diagramma 2">
            <a:extLst>
              <a:ext uri="{FF2B5EF4-FFF2-40B4-BE49-F238E27FC236}">
                <a16:creationId xmlns:a16="http://schemas.microsoft.com/office/drawing/2014/main" id="{00BAAFA0-3AF2-41C7-9324-AC1BB7AF9B11}"/>
              </a:ext>
            </a:extLst>
          </p:cNvPr>
          <p:cNvGraphicFramePr/>
          <p:nvPr>
            <p:extLst>
              <p:ext uri="{D42A27DB-BD31-4B8C-83A1-F6EECF244321}">
                <p14:modId xmlns:p14="http://schemas.microsoft.com/office/powerpoint/2010/main" val="2492300204"/>
              </p:ext>
            </p:extLst>
          </p:nvPr>
        </p:nvGraphicFramePr>
        <p:xfrm>
          <a:off x="412955" y="953729"/>
          <a:ext cx="11385755" cy="4476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8E41CCDE-8342-7605-121E-339E435D6EC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411089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962E063B-3EBA-47DF-BB7E-63FA97754F91}"/>
              </a:ext>
            </a:extLst>
          </p:cNvPr>
          <p:cNvSpPr>
            <a:spLocks noChangeArrowheads="1"/>
          </p:cNvSpPr>
          <p:nvPr/>
        </p:nvSpPr>
        <p:spPr bwMode="auto">
          <a:xfrm>
            <a:off x="0" y="417653"/>
            <a:ext cx="12192000" cy="646331"/>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sz="36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APPRENDIMENTO COME PROCESSO</a:t>
            </a:r>
          </a:p>
        </p:txBody>
      </p:sp>
      <p:grpSp>
        <p:nvGrpSpPr>
          <p:cNvPr id="48" name="Gruppo 47">
            <a:extLst>
              <a:ext uri="{FF2B5EF4-FFF2-40B4-BE49-F238E27FC236}">
                <a16:creationId xmlns:a16="http://schemas.microsoft.com/office/drawing/2014/main" id="{FC1E9C11-4D82-4BE8-8E4A-D7F4352DD2D1}"/>
              </a:ext>
            </a:extLst>
          </p:cNvPr>
          <p:cNvGrpSpPr/>
          <p:nvPr/>
        </p:nvGrpSpPr>
        <p:grpSpPr>
          <a:xfrm>
            <a:off x="701675" y="1517652"/>
            <a:ext cx="10802888" cy="3978602"/>
            <a:chOff x="850900" y="1517652"/>
            <a:chExt cx="10802888" cy="3978602"/>
          </a:xfrm>
        </p:grpSpPr>
        <p:grpSp>
          <p:nvGrpSpPr>
            <p:cNvPr id="2" name="Gruppo 1">
              <a:extLst>
                <a:ext uri="{FF2B5EF4-FFF2-40B4-BE49-F238E27FC236}">
                  <a16:creationId xmlns:a16="http://schemas.microsoft.com/office/drawing/2014/main" id="{C4F782AC-BEDA-45D2-AB52-F9F6F6E99852}"/>
                </a:ext>
              </a:extLst>
            </p:cNvPr>
            <p:cNvGrpSpPr/>
            <p:nvPr/>
          </p:nvGrpSpPr>
          <p:grpSpPr>
            <a:xfrm>
              <a:off x="850900" y="1517652"/>
              <a:ext cx="9050288" cy="647700"/>
              <a:chOff x="850901" y="1403350"/>
              <a:chExt cx="9050288" cy="647700"/>
            </a:xfrm>
          </p:grpSpPr>
          <p:sp>
            <p:nvSpPr>
              <p:cNvPr id="14" name="Text Box 3">
                <a:extLst>
                  <a:ext uri="{FF2B5EF4-FFF2-40B4-BE49-F238E27FC236}">
                    <a16:creationId xmlns:a16="http://schemas.microsoft.com/office/drawing/2014/main" id="{524128CB-5759-4462-AD79-C1FEBD074D52}"/>
                  </a:ext>
                </a:extLst>
              </p:cNvPr>
              <p:cNvSpPr txBox="1">
                <a:spLocks noChangeArrowheads="1"/>
              </p:cNvSpPr>
              <p:nvPr/>
            </p:nvSpPr>
            <p:spPr bwMode="auto">
              <a:xfrm>
                <a:off x="5005339" y="1449785"/>
                <a:ext cx="4895850" cy="461665"/>
              </a:xfrm>
              <a:prstGeom prst="rect">
                <a:avLst/>
              </a:prstGeom>
              <a:noFill/>
              <a:ln>
                <a:noFill/>
              </a:ln>
              <a:effectLst/>
            </p:spPr>
            <p:txBody>
              <a:bodyPr>
                <a:spAutoFit/>
              </a:bodyPr>
              <a:lstStyle/>
              <a:p>
                <a:pPr defTabSz="457200">
                  <a:spcBef>
                    <a:spcPct val="50000"/>
                  </a:spcBef>
                  <a:defRPr/>
                </a:pPr>
                <a:r>
                  <a:rPr lang="it-IT" altLang="it-IT" sz="2400" dirty="0">
                    <a:solidFill>
                      <a:prstClr val="black"/>
                    </a:solidFill>
                    <a:latin typeface="Abadi" panose="020B0604020104020204" pitchFamily="34" charset="0"/>
                  </a:rPr>
                  <a:t>«Devo costruire le mie conoscenze»</a:t>
                </a:r>
              </a:p>
            </p:txBody>
          </p:sp>
          <p:sp>
            <p:nvSpPr>
              <p:cNvPr id="15" name="AutoShape 4">
                <a:extLst>
                  <a:ext uri="{FF2B5EF4-FFF2-40B4-BE49-F238E27FC236}">
                    <a16:creationId xmlns:a16="http://schemas.microsoft.com/office/drawing/2014/main" id="{918D3067-0A6A-4F26-B10A-4548FBF73282}"/>
                  </a:ext>
                </a:extLst>
              </p:cNvPr>
              <p:cNvSpPr>
                <a:spLocks noChangeArrowheads="1"/>
              </p:cNvSpPr>
              <p:nvPr/>
            </p:nvSpPr>
            <p:spPr bwMode="auto">
              <a:xfrm rot="16200000">
                <a:off x="4487070" y="1547019"/>
                <a:ext cx="288925" cy="360363"/>
              </a:xfrm>
              <a:prstGeom prst="downArrow">
                <a:avLst>
                  <a:gd name="adj1" fmla="val 50000"/>
                  <a:gd name="adj2" fmla="val 31181"/>
                </a:avLst>
              </a:prstGeom>
              <a:solidFill>
                <a:srgbClr val="46637D"/>
              </a:solidFill>
              <a:ln>
                <a:solidFill>
                  <a:srgbClr val="46637D"/>
                </a:solidFill>
              </a:ln>
              <a:effectLst/>
            </p:spPr>
            <p:txBody>
              <a:bodyPr wrap="none" anchor="ctr"/>
              <a:lstStyle/>
              <a:p>
                <a:pPr defTabSz="457200">
                  <a:defRPr/>
                </a:pPr>
                <a:endParaRPr lang="it-IT" sz="2400">
                  <a:solidFill>
                    <a:prstClr val="black"/>
                  </a:solidFill>
                  <a:latin typeface="Abadi" panose="020B0604020104020204" pitchFamily="34" charset="0"/>
                </a:endParaRPr>
              </a:p>
            </p:txBody>
          </p:sp>
          <p:grpSp>
            <p:nvGrpSpPr>
              <p:cNvPr id="16" name="Group 5">
                <a:extLst>
                  <a:ext uri="{FF2B5EF4-FFF2-40B4-BE49-F238E27FC236}">
                    <a16:creationId xmlns:a16="http://schemas.microsoft.com/office/drawing/2014/main" id="{0BB56D11-A3F0-4215-ADDC-5C49C3785BEF}"/>
                  </a:ext>
                </a:extLst>
              </p:cNvPr>
              <p:cNvGrpSpPr>
                <a:grpSpLocks/>
              </p:cNvGrpSpPr>
              <p:nvPr/>
            </p:nvGrpSpPr>
            <p:grpSpPr bwMode="auto">
              <a:xfrm>
                <a:off x="850901" y="1403350"/>
                <a:ext cx="3529013" cy="647700"/>
                <a:chOff x="68" y="1434"/>
                <a:chExt cx="2223" cy="408"/>
              </a:xfrm>
            </p:grpSpPr>
            <p:sp>
              <p:nvSpPr>
                <p:cNvPr id="17" name="Text Box 6">
                  <a:extLst>
                    <a:ext uri="{FF2B5EF4-FFF2-40B4-BE49-F238E27FC236}">
                      <a16:creationId xmlns:a16="http://schemas.microsoft.com/office/drawing/2014/main" id="{9F20A46B-EA19-4589-901B-5C21C8301C7F}"/>
                    </a:ext>
                  </a:extLst>
                </p:cNvPr>
                <p:cNvSpPr txBox="1">
                  <a:spLocks noChangeArrowheads="1"/>
                </p:cNvSpPr>
                <p:nvPr/>
              </p:nvSpPr>
              <p:spPr bwMode="auto">
                <a:xfrm>
                  <a:off x="68" y="1494"/>
                  <a:ext cx="2223" cy="291"/>
                </a:xfrm>
                <a:prstGeom prst="rect">
                  <a:avLst/>
                </a:prstGeom>
                <a:noFill/>
                <a:ln>
                  <a:noFill/>
                </a:ln>
                <a:effectLst/>
              </p:spPr>
              <p:txBody>
                <a:bodyPr>
                  <a:spAutoFit/>
                </a:bodyPr>
                <a:lstStyle/>
                <a:p>
                  <a:pPr algn="ctr" defTabSz="457200">
                    <a:spcBef>
                      <a:spcPct val="50000"/>
                    </a:spcBef>
                    <a:defRPr/>
                  </a:pPr>
                  <a:r>
                    <a:rPr lang="it-IT" altLang="it-IT" sz="2400" b="1" dirty="0">
                      <a:solidFill>
                        <a:srgbClr val="46637D"/>
                      </a:solidFill>
                      <a:latin typeface="Abadi" panose="020B0604020104020204" pitchFamily="34" charset="0"/>
                    </a:rPr>
                    <a:t>COSTRUTTIVO </a:t>
                  </a:r>
                </a:p>
              </p:txBody>
            </p:sp>
            <p:sp>
              <p:nvSpPr>
                <p:cNvPr id="18" name="Oval 7">
                  <a:extLst>
                    <a:ext uri="{FF2B5EF4-FFF2-40B4-BE49-F238E27FC236}">
                      <a16:creationId xmlns:a16="http://schemas.microsoft.com/office/drawing/2014/main" id="{55EFCFFA-C3D6-48E7-AD7E-3DB285D27BFC}"/>
                    </a:ext>
                  </a:extLst>
                </p:cNvPr>
                <p:cNvSpPr>
                  <a:spLocks noChangeArrowheads="1"/>
                </p:cNvSpPr>
                <p:nvPr/>
              </p:nvSpPr>
              <p:spPr bwMode="auto">
                <a:xfrm>
                  <a:off x="113" y="1434"/>
                  <a:ext cx="2133" cy="408"/>
                </a:xfrm>
                <a:prstGeom prst="ellipse">
                  <a:avLst/>
                </a:prstGeom>
                <a:noFill/>
                <a:ln w="38100">
                  <a:solidFill>
                    <a:srgbClr val="46637D"/>
                  </a:solidFill>
                  <a:round/>
                  <a:headEnd/>
                  <a:tailEnd/>
                </a:ln>
                <a:effectLst/>
              </p:spPr>
              <p:txBody>
                <a:bodyPr wrap="none" anchor="ctr"/>
                <a:lstStyle/>
                <a:p>
                  <a:pPr algn="ctr" defTabSz="457200">
                    <a:defRPr/>
                  </a:pPr>
                  <a:endParaRPr lang="it-IT" altLang="it-IT" sz="2400">
                    <a:solidFill>
                      <a:prstClr val="black"/>
                    </a:solidFill>
                    <a:latin typeface="Abadi" panose="020B0604020104020204" pitchFamily="34" charset="0"/>
                  </a:endParaRPr>
                </a:p>
              </p:txBody>
            </p:sp>
          </p:grpSp>
        </p:grpSp>
        <p:grpSp>
          <p:nvGrpSpPr>
            <p:cNvPr id="3" name="Gruppo 2">
              <a:extLst>
                <a:ext uri="{FF2B5EF4-FFF2-40B4-BE49-F238E27FC236}">
                  <a16:creationId xmlns:a16="http://schemas.microsoft.com/office/drawing/2014/main" id="{8A9C3991-C5FA-4DF3-B913-839A86B48D30}"/>
                </a:ext>
              </a:extLst>
            </p:cNvPr>
            <p:cNvGrpSpPr/>
            <p:nvPr/>
          </p:nvGrpSpPr>
          <p:grpSpPr>
            <a:xfrm>
              <a:off x="854075" y="2365889"/>
              <a:ext cx="10799713" cy="1200329"/>
              <a:chOff x="854075" y="2557029"/>
              <a:chExt cx="10799713" cy="1200329"/>
            </a:xfrm>
          </p:grpSpPr>
          <p:grpSp>
            <p:nvGrpSpPr>
              <p:cNvPr id="19" name="Group 8">
                <a:extLst>
                  <a:ext uri="{FF2B5EF4-FFF2-40B4-BE49-F238E27FC236}">
                    <a16:creationId xmlns:a16="http://schemas.microsoft.com/office/drawing/2014/main" id="{F21A13F1-72FF-40F3-97C6-3D3DF0610DA1}"/>
                  </a:ext>
                </a:extLst>
              </p:cNvPr>
              <p:cNvGrpSpPr>
                <a:grpSpLocks/>
              </p:cNvGrpSpPr>
              <p:nvPr/>
            </p:nvGrpSpPr>
            <p:grpSpPr bwMode="auto">
              <a:xfrm>
                <a:off x="854075" y="2843213"/>
                <a:ext cx="3452813" cy="647700"/>
                <a:chOff x="70" y="2296"/>
                <a:chExt cx="2175" cy="408"/>
              </a:xfrm>
            </p:grpSpPr>
            <p:sp>
              <p:nvSpPr>
                <p:cNvPr id="20" name="Text Box 9">
                  <a:extLst>
                    <a:ext uri="{FF2B5EF4-FFF2-40B4-BE49-F238E27FC236}">
                      <a16:creationId xmlns:a16="http://schemas.microsoft.com/office/drawing/2014/main" id="{8F16B13A-9A60-4E22-BDBD-CCD13E92732A}"/>
                    </a:ext>
                  </a:extLst>
                </p:cNvPr>
                <p:cNvSpPr txBox="1">
                  <a:spLocks noChangeArrowheads="1"/>
                </p:cNvSpPr>
                <p:nvPr/>
              </p:nvSpPr>
              <p:spPr bwMode="auto">
                <a:xfrm>
                  <a:off x="70" y="2346"/>
                  <a:ext cx="2132" cy="291"/>
                </a:xfrm>
                <a:prstGeom prst="rect">
                  <a:avLst/>
                </a:prstGeom>
                <a:noFill/>
                <a:ln>
                  <a:noFill/>
                </a:ln>
                <a:effectLst/>
              </p:spPr>
              <p:txBody>
                <a:bodyPr>
                  <a:spAutoFit/>
                </a:bodyPr>
                <a:lstStyle/>
                <a:p>
                  <a:pPr algn="ctr" defTabSz="457200">
                    <a:spcBef>
                      <a:spcPct val="50000"/>
                    </a:spcBef>
                    <a:defRPr/>
                  </a:pPr>
                  <a:r>
                    <a:rPr lang="it-IT" altLang="it-IT" sz="2400" b="1" dirty="0">
                      <a:solidFill>
                        <a:srgbClr val="46637D"/>
                      </a:solidFill>
                      <a:latin typeface="Abadi" panose="020B0604020104020204" pitchFamily="34" charset="0"/>
                    </a:rPr>
                    <a:t>STRATEGICO</a:t>
                  </a:r>
                </a:p>
              </p:txBody>
            </p:sp>
            <p:sp>
              <p:nvSpPr>
                <p:cNvPr id="21" name="Oval 10">
                  <a:extLst>
                    <a:ext uri="{FF2B5EF4-FFF2-40B4-BE49-F238E27FC236}">
                      <a16:creationId xmlns:a16="http://schemas.microsoft.com/office/drawing/2014/main" id="{00E0AE2D-DCD7-4AFA-B123-A541062A1736}"/>
                    </a:ext>
                  </a:extLst>
                </p:cNvPr>
                <p:cNvSpPr>
                  <a:spLocks noChangeArrowheads="1"/>
                </p:cNvSpPr>
                <p:nvPr/>
              </p:nvSpPr>
              <p:spPr bwMode="auto">
                <a:xfrm>
                  <a:off x="112" y="2296"/>
                  <a:ext cx="2133" cy="408"/>
                </a:xfrm>
                <a:prstGeom prst="ellipse">
                  <a:avLst/>
                </a:prstGeom>
                <a:noFill/>
                <a:ln w="38100">
                  <a:solidFill>
                    <a:srgbClr val="46637D"/>
                  </a:solidFill>
                  <a:round/>
                  <a:headEnd/>
                  <a:tailEnd/>
                </a:ln>
                <a:effectLst/>
              </p:spPr>
              <p:txBody>
                <a:bodyPr wrap="none" anchor="ctr"/>
                <a:lstStyle/>
                <a:p>
                  <a:pPr defTabSz="457200">
                    <a:defRPr/>
                  </a:pPr>
                  <a:endParaRPr lang="it-IT" sz="2400" b="1">
                    <a:solidFill>
                      <a:srgbClr val="00B050"/>
                    </a:solidFill>
                    <a:latin typeface="Abadi" panose="020B0604020104020204" pitchFamily="34" charset="0"/>
                  </a:endParaRPr>
                </a:p>
              </p:txBody>
            </p:sp>
          </p:grpSp>
          <p:sp>
            <p:nvSpPr>
              <p:cNvPr id="22" name="AutoShape 11">
                <a:extLst>
                  <a:ext uri="{FF2B5EF4-FFF2-40B4-BE49-F238E27FC236}">
                    <a16:creationId xmlns:a16="http://schemas.microsoft.com/office/drawing/2014/main" id="{422AC061-1C83-4A89-96BC-FED7E093D024}"/>
                  </a:ext>
                </a:extLst>
              </p:cNvPr>
              <p:cNvSpPr>
                <a:spLocks noChangeArrowheads="1"/>
              </p:cNvSpPr>
              <p:nvPr/>
            </p:nvSpPr>
            <p:spPr bwMode="auto">
              <a:xfrm rot="16200000">
                <a:off x="4487070" y="2986882"/>
                <a:ext cx="288925" cy="360363"/>
              </a:xfrm>
              <a:prstGeom prst="downArrow">
                <a:avLst>
                  <a:gd name="adj1" fmla="val 50000"/>
                  <a:gd name="adj2" fmla="val 31181"/>
                </a:avLst>
              </a:prstGeom>
              <a:solidFill>
                <a:srgbClr val="46637D"/>
              </a:solidFill>
              <a:ln w="9525">
                <a:solidFill>
                  <a:srgbClr val="46637D"/>
                </a:solidFill>
                <a:miter lim="800000"/>
                <a:headEnd/>
                <a:tailEnd/>
              </a:ln>
              <a:effectLst/>
            </p:spPr>
            <p:txBody>
              <a:bodyPr wrap="none" anchor="ctr"/>
              <a:lstStyle/>
              <a:p>
                <a:pPr defTabSz="457200">
                  <a:defRPr/>
                </a:pPr>
                <a:endParaRPr lang="it-IT" sz="2400">
                  <a:solidFill>
                    <a:prstClr val="black"/>
                  </a:solidFill>
                  <a:latin typeface="Abadi" panose="020B0604020104020204" pitchFamily="34" charset="0"/>
                </a:endParaRPr>
              </a:p>
            </p:txBody>
          </p:sp>
          <p:sp>
            <p:nvSpPr>
              <p:cNvPr id="23" name="Text Box 12">
                <a:extLst>
                  <a:ext uri="{FF2B5EF4-FFF2-40B4-BE49-F238E27FC236}">
                    <a16:creationId xmlns:a16="http://schemas.microsoft.com/office/drawing/2014/main" id="{B3B96F68-D84B-4109-8D90-2AF6FCC452F1}"/>
                  </a:ext>
                </a:extLst>
              </p:cNvPr>
              <p:cNvSpPr txBox="1">
                <a:spLocks noChangeArrowheads="1"/>
              </p:cNvSpPr>
              <p:nvPr/>
            </p:nvSpPr>
            <p:spPr bwMode="auto">
              <a:xfrm>
                <a:off x="5005338" y="2557029"/>
                <a:ext cx="6648450" cy="1200329"/>
              </a:xfrm>
              <a:prstGeom prst="rect">
                <a:avLst/>
              </a:prstGeom>
              <a:noFill/>
              <a:ln>
                <a:noFill/>
              </a:ln>
              <a:effectLst/>
            </p:spPr>
            <p:txBody>
              <a:bodyPr wrap="square">
                <a:spAutoFit/>
              </a:bodyPr>
              <a:lstStyle/>
              <a:p>
                <a:pPr algn="just" defTabSz="457200">
                  <a:spcBef>
                    <a:spcPct val="50000"/>
                  </a:spcBef>
                  <a:defRPr/>
                </a:pPr>
                <a:r>
                  <a:rPr lang="it-IT" altLang="it-IT" sz="2400" dirty="0">
                    <a:solidFill>
                      <a:prstClr val="black"/>
                    </a:solidFill>
                    <a:latin typeface="Abadi" panose="020B0604020104020204" pitchFamily="34" charset="0"/>
                  </a:rPr>
                  <a:t>Attraverso l’uso di </a:t>
                </a:r>
                <a:r>
                  <a:rPr lang="it-IT" altLang="it-IT" sz="2400" i="1" dirty="0">
                    <a:solidFill>
                      <a:prstClr val="black"/>
                    </a:solidFill>
                    <a:latin typeface="Abadi" panose="020B0604020104020204" pitchFamily="34" charset="0"/>
                  </a:rPr>
                  <a:t>strategie </a:t>
                </a:r>
                <a:r>
                  <a:rPr lang="it-IT" altLang="it-IT" sz="2400" dirty="0">
                    <a:solidFill>
                      <a:prstClr val="black"/>
                    </a:solidFill>
                    <a:latin typeface="Abadi" panose="020B0604020104020204" pitchFamily="34" charset="0"/>
                  </a:rPr>
                  <a:t>= modalità attraverso cui si affronta ed esegue un compito o si raggiunge un obiettivo.</a:t>
                </a:r>
              </a:p>
            </p:txBody>
          </p:sp>
        </p:grpSp>
        <p:grpSp>
          <p:nvGrpSpPr>
            <p:cNvPr id="47" name="Gruppo 46">
              <a:extLst>
                <a:ext uri="{FF2B5EF4-FFF2-40B4-BE49-F238E27FC236}">
                  <a16:creationId xmlns:a16="http://schemas.microsoft.com/office/drawing/2014/main" id="{05CD00D0-2BCA-43A6-9D19-9BB6DB0EDBD4}"/>
                </a:ext>
              </a:extLst>
            </p:cNvPr>
            <p:cNvGrpSpPr/>
            <p:nvPr/>
          </p:nvGrpSpPr>
          <p:grpSpPr>
            <a:xfrm>
              <a:off x="850900" y="3762898"/>
              <a:ext cx="9796364" cy="1733356"/>
              <a:chOff x="922339" y="3909275"/>
              <a:chExt cx="9796364" cy="1733356"/>
            </a:xfrm>
          </p:grpSpPr>
          <p:grpSp>
            <p:nvGrpSpPr>
              <p:cNvPr id="24" name="Group 13">
                <a:extLst>
                  <a:ext uri="{FF2B5EF4-FFF2-40B4-BE49-F238E27FC236}">
                    <a16:creationId xmlns:a16="http://schemas.microsoft.com/office/drawing/2014/main" id="{CA167282-7FB7-4900-AA4D-5A1B378F3486}"/>
                  </a:ext>
                </a:extLst>
              </p:cNvPr>
              <p:cNvGrpSpPr>
                <a:grpSpLocks/>
              </p:cNvGrpSpPr>
              <p:nvPr/>
            </p:nvGrpSpPr>
            <p:grpSpPr bwMode="auto">
              <a:xfrm>
                <a:off x="922339" y="4400898"/>
                <a:ext cx="3457575" cy="647700"/>
                <a:chOff x="113" y="3294"/>
                <a:chExt cx="2177" cy="408"/>
              </a:xfrm>
            </p:grpSpPr>
            <p:sp>
              <p:nvSpPr>
                <p:cNvPr id="25" name="Text Box 14">
                  <a:extLst>
                    <a:ext uri="{FF2B5EF4-FFF2-40B4-BE49-F238E27FC236}">
                      <a16:creationId xmlns:a16="http://schemas.microsoft.com/office/drawing/2014/main" id="{5E8069C1-E087-4D5D-9EA3-A4AA7BEFF6C5}"/>
                    </a:ext>
                  </a:extLst>
                </p:cNvPr>
                <p:cNvSpPr txBox="1">
                  <a:spLocks noChangeArrowheads="1"/>
                </p:cNvSpPr>
                <p:nvPr/>
              </p:nvSpPr>
              <p:spPr bwMode="auto">
                <a:xfrm>
                  <a:off x="113" y="3353"/>
                  <a:ext cx="2177" cy="291"/>
                </a:xfrm>
                <a:prstGeom prst="rect">
                  <a:avLst/>
                </a:prstGeom>
                <a:noFill/>
                <a:ln>
                  <a:noFill/>
                </a:ln>
                <a:effectLst/>
              </p:spPr>
              <p:txBody>
                <a:bodyPr>
                  <a:spAutoFit/>
                </a:bodyPr>
                <a:lstStyle/>
                <a:p>
                  <a:pPr algn="ctr" defTabSz="457200">
                    <a:spcBef>
                      <a:spcPct val="50000"/>
                    </a:spcBef>
                    <a:defRPr/>
                  </a:pPr>
                  <a:r>
                    <a:rPr lang="it-IT" altLang="it-IT" sz="2400" b="1" dirty="0">
                      <a:solidFill>
                        <a:srgbClr val="46637D"/>
                      </a:solidFill>
                      <a:latin typeface="Abadi" panose="020B0604020104020204" pitchFamily="34" charset="0"/>
                    </a:rPr>
                    <a:t>INTERATTIVO</a:t>
                  </a:r>
                </a:p>
              </p:txBody>
            </p:sp>
            <p:sp>
              <p:nvSpPr>
                <p:cNvPr id="26" name="Oval 15">
                  <a:extLst>
                    <a:ext uri="{FF2B5EF4-FFF2-40B4-BE49-F238E27FC236}">
                      <a16:creationId xmlns:a16="http://schemas.microsoft.com/office/drawing/2014/main" id="{BC120ADD-A03B-4704-89F5-B600E7722799}"/>
                    </a:ext>
                  </a:extLst>
                </p:cNvPr>
                <p:cNvSpPr>
                  <a:spLocks noChangeArrowheads="1"/>
                </p:cNvSpPr>
                <p:nvPr/>
              </p:nvSpPr>
              <p:spPr bwMode="auto">
                <a:xfrm>
                  <a:off x="113" y="3294"/>
                  <a:ext cx="2133" cy="408"/>
                </a:xfrm>
                <a:prstGeom prst="ellipse">
                  <a:avLst/>
                </a:prstGeom>
                <a:noFill/>
                <a:ln w="38100">
                  <a:solidFill>
                    <a:srgbClr val="46637D"/>
                  </a:solidFill>
                  <a:round/>
                  <a:headEnd/>
                  <a:tailEnd/>
                </a:ln>
                <a:effectLst/>
              </p:spPr>
              <p:txBody>
                <a:bodyPr wrap="none" anchor="ctr"/>
                <a:lstStyle/>
                <a:p>
                  <a:pPr algn="ctr" defTabSz="457200">
                    <a:defRPr/>
                  </a:pPr>
                  <a:endParaRPr lang="it-IT" altLang="it-IT" sz="2400" b="1">
                    <a:solidFill>
                      <a:srgbClr val="00B050"/>
                    </a:solidFill>
                    <a:latin typeface="Abadi" panose="020B0604020104020204" pitchFamily="34" charset="0"/>
                  </a:endParaRPr>
                </a:p>
              </p:txBody>
            </p:sp>
          </p:grpSp>
          <p:grpSp>
            <p:nvGrpSpPr>
              <p:cNvPr id="6" name="Gruppo 5">
                <a:extLst>
                  <a:ext uri="{FF2B5EF4-FFF2-40B4-BE49-F238E27FC236}">
                    <a16:creationId xmlns:a16="http://schemas.microsoft.com/office/drawing/2014/main" id="{AD6D3359-1201-4F06-8F8C-300AA6E7BDBA}"/>
                  </a:ext>
                </a:extLst>
              </p:cNvPr>
              <p:cNvGrpSpPr/>
              <p:nvPr/>
            </p:nvGrpSpPr>
            <p:grpSpPr>
              <a:xfrm>
                <a:off x="5076777" y="3909275"/>
                <a:ext cx="5641926" cy="1733356"/>
                <a:chOff x="5076777" y="3909275"/>
                <a:chExt cx="5641926" cy="1733356"/>
              </a:xfrm>
            </p:grpSpPr>
            <p:sp>
              <p:nvSpPr>
                <p:cNvPr id="27" name="Text Box 16">
                  <a:extLst>
                    <a:ext uri="{FF2B5EF4-FFF2-40B4-BE49-F238E27FC236}">
                      <a16:creationId xmlns:a16="http://schemas.microsoft.com/office/drawing/2014/main" id="{D6EA6B65-E347-4FBE-886F-1DCC62FCEC26}"/>
                    </a:ext>
                  </a:extLst>
                </p:cNvPr>
                <p:cNvSpPr txBox="1">
                  <a:spLocks noChangeArrowheads="1"/>
                </p:cNvSpPr>
                <p:nvPr/>
              </p:nvSpPr>
              <p:spPr bwMode="auto">
                <a:xfrm>
                  <a:off x="5136665" y="3909275"/>
                  <a:ext cx="4212000" cy="461665"/>
                </a:xfrm>
                <a:prstGeom prst="rect">
                  <a:avLst/>
                </a:prstGeom>
                <a:noFill/>
                <a:ln>
                  <a:noFill/>
                </a:ln>
                <a:effectLst/>
              </p:spPr>
              <p:txBody>
                <a:bodyPr>
                  <a:spAutoFit/>
                </a:bodyPr>
                <a:lstStyle/>
                <a:p>
                  <a:pPr algn="just" defTabSz="457200">
                    <a:spcBef>
                      <a:spcPct val="50000"/>
                    </a:spcBef>
                    <a:defRPr/>
                  </a:pPr>
                  <a:r>
                    <a:rPr lang="it-IT" altLang="it-IT" sz="2400" dirty="0">
                      <a:solidFill>
                        <a:prstClr val="black"/>
                      </a:solidFill>
                      <a:latin typeface="Abadi" panose="020B0604020104020204" pitchFamily="34" charset="0"/>
                    </a:rPr>
                    <a:t>caratteristiche individuali </a:t>
                  </a:r>
                </a:p>
              </p:txBody>
            </p:sp>
            <p:sp>
              <p:nvSpPr>
                <p:cNvPr id="30" name="Text Box 19">
                  <a:extLst>
                    <a:ext uri="{FF2B5EF4-FFF2-40B4-BE49-F238E27FC236}">
                      <a16:creationId xmlns:a16="http://schemas.microsoft.com/office/drawing/2014/main" id="{DD0AF95D-3448-4FF7-A253-D9BA722236A7}"/>
                    </a:ext>
                  </a:extLst>
                </p:cNvPr>
                <p:cNvSpPr txBox="1">
                  <a:spLocks noChangeArrowheads="1"/>
                </p:cNvSpPr>
                <p:nvPr/>
              </p:nvSpPr>
              <p:spPr bwMode="auto">
                <a:xfrm>
                  <a:off x="5094877" y="4325084"/>
                  <a:ext cx="4212000" cy="461665"/>
                </a:xfrm>
                <a:prstGeom prst="rect">
                  <a:avLst/>
                </a:prstGeom>
                <a:noFill/>
                <a:ln>
                  <a:noFill/>
                </a:ln>
                <a:effectLst/>
              </p:spPr>
              <p:txBody>
                <a:bodyPr>
                  <a:spAutoFit/>
                </a:bodyPr>
                <a:lstStyle/>
                <a:p>
                  <a:pPr algn="just" defTabSz="457200">
                    <a:spcBef>
                      <a:spcPct val="50000"/>
                    </a:spcBef>
                    <a:defRPr/>
                  </a:pPr>
                  <a:r>
                    <a:rPr lang="it-IT" altLang="it-IT" sz="2400" dirty="0">
                      <a:solidFill>
                        <a:prstClr val="black"/>
                      </a:solidFill>
                      <a:latin typeface="Abadi" panose="020B0604020104020204" pitchFamily="34" charset="0"/>
                    </a:rPr>
                    <a:t>attività cognitive richieste</a:t>
                  </a:r>
                </a:p>
              </p:txBody>
            </p:sp>
            <p:sp>
              <p:nvSpPr>
                <p:cNvPr id="32" name="Text Box 21">
                  <a:extLst>
                    <a:ext uri="{FF2B5EF4-FFF2-40B4-BE49-F238E27FC236}">
                      <a16:creationId xmlns:a16="http://schemas.microsoft.com/office/drawing/2014/main" id="{092854C9-442D-4818-A095-099DB4E69A2E}"/>
                    </a:ext>
                  </a:extLst>
                </p:cNvPr>
                <p:cNvSpPr txBox="1">
                  <a:spLocks noChangeArrowheads="1"/>
                </p:cNvSpPr>
                <p:nvPr/>
              </p:nvSpPr>
              <p:spPr bwMode="auto">
                <a:xfrm>
                  <a:off x="5076777" y="4722112"/>
                  <a:ext cx="5641926" cy="461665"/>
                </a:xfrm>
                <a:prstGeom prst="rect">
                  <a:avLst/>
                </a:prstGeom>
                <a:noFill/>
                <a:ln>
                  <a:noFill/>
                </a:ln>
                <a:effectLst/>
              </p:spPr>
              <p:txBody>
                <a:bodyPr wrap="square">
                  <a:spAutoFit/>
                </a:bodyPr>
                <a:lstStyle/>
                <a:p>
                  <a:pPr algn="just" defTabSz="457200">
                    <a:spcBef>
                      <a:spcPct val="50000"/>
                    </a:spcBef>
                    <a:defRPr/>
                  </a:pPr>
                  <a:r>
                    <a:rPr lang="it-IT" altLang="it-IT" sz="2400" dirty="0">
                      <a:solidFill>
                        <a:prstClr val="black"/>
                      </a:solidFill>
                      <a:latin typeface="Abadi" panose="020B0604020104020204" pitchFamily="34" charset="0"/>
                    </a:rPr>
                    <a:t>natura e presentazione dei contenuti</a:t>
                  </a:r>
                </a:p>
              </p:txBody>
            </p:sp>
            <p:sp>
              <p:nvSpPr>
                <p:cNvPr id="33" name="Text Box 22">
                  <a:extLst>
                    <a:ext uri="{FF2B5EF4-FFF2-40B4-BE49-F238E27FC236}">
                      <a16:creationId xmlns:a16="http://schemas.microsoft.com/office/drawing/2014/main" id="{8FD5C42E-C0CB-4417-926B-94C5AE4CC7E0}"/>
                    </a:ext>
                  </a:extLst>
                </p:cNvPr>
                <p:cNvSpPr txBox="1">
                  <a:spLocks noChangeArrowheads="1"/>
                </p:cNvSpPr>
                <p:nvPr/>
              </p:nvSpPr>
              <p:spPr bwMode="auto">
                <a:xfrm>
                  <a:off x="5207409" y="5180966"/>
                  <a:ext cx="4212000" cy="461665"/>
                </a:xfrm>
                <a:prstGeom prst="rect">
                  <a:avLst/>
                </a:prstGeom>
                <a:noFill/>
                <a:ln>
                  <a:noFill/>
                </a:ln>
                <a:effectLst/>
              </p:spPr>
              <p:txBody>
                <a:bodyPr>
                  <a:spAutoFit/>
                </a:bodyPr>
                <a:lstStyle/>
                <a:p>
                  <a:pPr algn="just" defTabSz="457200">
                    <a:spcBef>
                      <a:spcPct val="50000"/>
                    </a:spcBef>
                    <a:defRPr/>
                  </a:pPr>
                  <a:r>
                    <a:rPr lang="it-IT" altLang="it-IT" sz="2400" dirty="0">
                      <a:solidFill>
                        <a:prstClr val="black"/>
                      </a:solidFill>
                      <a:latin typeface="Abadi" panose="020B0604020104020204" pitchFamily="34" charset="0"/>
                    </a:rPr>
                    <a:t>criteri di valutazione</a:t>
                  </a:r>
                </a:p>
              </p:txBody>
            </p:sp>
          </p:grpSp>
          <p:cxnSp>
            <p:nvCxnSpPr>
              <p:cNvPr id="36" name="Connettore 2 35">
                <a:extLst>
                  <a:ext uri="{FF2B5EF4-FFF2-40B4-BE49-F238E27FC236}">
                    <a16:creationId xmlns:a16="http://schemas.microsoft.com/office/drawing/2014/main" id="{1E7BB150-A8D2-4FAD-9A84-7EFC55463274}"/>
                  </a:ext>
                </a:extLst>
              </p:cNvPr>
              <p:cNvCxnSpPr>
                <a:cxnSpLocks/>
                <a:stCxn id="26" idx="6"/>
                <a:endCxn id="27" idx="1"/>
              </p:cNvCxnSpPr>
              <p:nvPr/>
            </p:nvCxnSpPr>
            <p:spPr>
              <a:xfrm flipV="1">
                <a:off x="4310032" y="4140108"/>
                <a:ext cx="826633" cy="584640"/>
              </a:xfrm>
              <a:prstGeom prst="straightConnector1">
                <a:avLst/>
              </a:prstGeom>
              <a:ln w="38100">
                <a:solidFill>
                  <a:srgbClr val="46637D"/>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a:extLst>
                  <a:ext uri="{FF2B5EF4-FFF2-40B4-BE49-F238E27FC236}">
                    <a16:creationId xmlns:a16="http://schemas.microsoft.com/office/drawing/2014/main" id="{108E3A9C-5099-4FCD-8CD6-907D649D6CDE}"/>
                  </a:ext>
                </a:extLst>
              </p:cNvPr>
              <p:cNvCxnSpPr>
                <a:cxnSpLocks/>
                <a:stCxn id="26" idx="6"/>
                <a:endCxn id="30" idx="1"/>
              </p:cNvCxnSpPr>
              <p:nvPr/>
            </p:nvCxnSpPr>
            <p:spPr>
              <a:xfrm flipV="1">
                <a:off x="4310032" y="4555917"/>
                <a:ext cx="784845" cy="168831"/>
              </a:xfrm>
              <a:prstGeom prst="straightConnector1">
                <a:avLst/>
              </a:prstGeom>
              <a:ln w="38100">
                <a:solidFill>
                  <a:srgbClr val="46637D"/>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ttore 2 39">
                <a:extLst>
                  <a:ext uri="{FF2B5EF4-FFF2-40B4-BE49-F238E27FC236}">
                    <a16:creationId xmlns:a16="http://schemas.microsoft.com/office/drawing/2014/main" id="{6F0929F3-88D2-453D-9C7C-D36EBC9955D4}"/>
                  </a:ext>
                </a:extLst>
              </p:cNvPr>
              <p:cNvCxnSpPr>
                <a:cxnSpLocks/>
                <a:stCxn id="26" idx="6"/>
                <a:endCxn id="32" idx="1"/>
              </p:cNvCxnSpPr>
              <p:nvPr/>
            </p:nvCxnSpPr>
            <p:spPr>
              <a:xfrm>
                <a:off x="4310032" y="4724748"/>
                <a:ext cx="766745" cy="228197"/>
              </a:xfrm>
              <a:prstGeom prst="straightConnector1">
                <a:avLst/>
              </a:prstGeom>
              <a:ln w="38100">
                <a:solidFill>
                  <a:srgbClr val="46637D"/>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id="{FDF3810E-E001-4602-ACA9-A67AC67DE0D9}"/>
                  </a:ext>
                </a:extLst>
              </p:cNvPr>
              <p:cNvCxnSpPr>
                <a:cxnSpLocks/>
                <a:stCxn id="26" idx="6"/>
                <a:endCxn id="33" idx="1"/>
              </p:cNvCxnSpPr>
              <p:nvPr/>
            </p:nvCxnSpPr>
            <p:spPr>
              <a:xfrm>
                <a:off x="4310032" y="4724748"/>
                <a:ext cx="897377" cy="687051"/>
              </a:xfrm>
              <a:prstGeom prst="straightConnector1">
                <a:avLst/>
              </a:prstGeom>
              <a:ln w="38100">
                <a:solidFill>
                  <a:srgbClr val="46637D"/>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4" name="Immagine 3" descr="unimore.png">
            <a:extLst>
              <a:ext uri="{FF2B5EF4-FFF2-40B4-BE49-F238E27FC236}">
                <a16:creationId xmlns:a16="http://schemas.microsoft.com/office/drawing/2014/main" id="{6C7BB162-6D73-69BE-DE4D-A61310EB52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90803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962E063B-3EBA-47DF-BB7E-63FA97754F91}"/>
              </a:ext>
            </a:extLst>
          </p:cNvPr>
          <p:cNvSpPr>
            <a:spLocks noChangeArrowheads="1"/>
          </p:cNvSpPr>
          <p:nvPr/>
        </p:nvSpPr>
        <p:spPr bwMode="auto">
          <a:xfrm>
            <a:off x="-552451" y="131584"/>
            <a:ext cx="12192000" cy="646331"/>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sz="36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APPRENDIMENTO: DA COSA DIPENDE?</a:t>
            </a:r>
          </a:p>
        </p:txBody>
      </p:sp>
      <p:grpSp>
        <p:nvGrpSpPr>
          <p:cNvPr id="10" name="Gruppo 9">
            <a:extLst>
              <a:ext uri="{FF2B5EF4-FFF2-40B4-BE49-F238E27FC236}">
                <a16:creationId xmlns:a16="http://schemas.microsoft.com/office/drawing/2014/main" id="{954C0E05-E614-477D-8697-8F4B8D57ED23}"/>
              </a:ext>
            </a:extLst>
          </p:cNvPr>
          <p:cNvGrpSpPr/>
          <p:nvPr/>
        </p:nvGrpSpPr>
        <p:grpSpPr>
          <a:xfrm>
            <a:off x="0" y="1150851"/>
            <a:ext cx="12192000" cy="4411465"/>
            <a:chOff x="0" y="1120423"/>
            <a:chExt cx="12192000" cy="4152704"/>
          </a:xfrm>
        </p:grpSpPr>
        <p:sp>
          <p:nvSpPr>
            <p:cNvPr id="43" name="CasellaDiTesto 42">
              <a:extLst>
                <a:ext uri="{FF2B5EF4-FFF2-40B4-BE49-F238E27FC236}">
                  <a16:creationId xmlns:a16="http://schemas.microsoft.com/office/drawing/2014/main" id="{5AEDCB09-4326-4F8D-9198-09F06E02430D}"/>
                </a:ext>
              </a:extLst>
            </p:cNvPr>
            <p:cNvSpPr txBox="1"/>
            <p:nvPr/>
          </p:nvSpPr>
          <p:spPr>
            <a:xfrm>
              <a:off x="1" y="1120423"/>
              <a:ext cx="12191999" cy="602323"/>
            </a:xfrm>
            <a:prstGeom prst="rect">
              <a:avLst/>
            </a:prstGeom>
            <a:noFill/>
          </p:spPr>
          <p:txBody>
            <a:bodyPr wrap="square">
              <a:spAutoFit/>
            </a:bodyPr>
            <a:lstStyle/>
            <a:p>
              <a:pPr algn="ctr" eaLnBrk="1" hangingPunct="1">
                <a:lnSpc>
                  <a:spcPct val="80000"/>
                </a:lnSpc>
                <a:buFontTx/>
                <a:buNone/>
              </a:pPr>
              <a:r>
                <a:rPr lang="it-IT" altLang="it-IT" sz="2200" b="1" dirty="0">
                  <a:solidFill>
                    <a:srgbClr val="46637D"/>
                  </a:solidFill>
                  <a:latin typeface="Abadi" panose="020B0604020104020204" pitchFamily="34" charset="0"/>
                  <a:cs typeface="Tahoma" panose="020B0604030504040204" pitchFamily="34" charset="0"/>
                </a:rPr>
                <a:t>Caratteristiche individuali dello studente</a:t>
              </a:r>
            </a:p>
            <a:p>
              <a:pPr algn="ctr" eaLnBrk="1" hangingPunct="1">
                <a:lnSpc>
                  <a:spcPct val="80000"/>
                </a:lnSpc>
                <a:buFontTx/>
                <a:buNone/>
              </a:pPr>
              <a:r>
                <a:rPr lang="it-IT" altLang="it-IT" sz="2200" dirty="0">
                  <a:latin typeface="Abadi" panose="020B0604020104020204" pitchFamily="34" charset="0"/>
                  <a:cs typeface="Tahoma" panose="020B0604030504040204" pitchFamily="34" charset="0"/>
                </a:rPr>
                <a:t>Abilità – Conoscenze – Atteggiamenti – Stili</a:t>
              </a:r>
            </a:p>
          </p:txBody>
        </p:sp>
        <p:grpSp>
          <p:nvGrpSpPr>
            <p:cNvPr id="9" name="Gruppo 8">
              <a:extLst>
                <a:ext uri="{FF2B5EF4-FFF2-40B4-BE49-F238E27FC236}">
                  <a16:creationId xmlns:a16="http://schemas.microsoft.com/office/drawing/2014/main" id="{3DE25F0A-AC35-40F9-AC4D-54096939B16A}"/>
                </a:ext>
              </a:extLst>
            </p:cNvPr>
            <p:cNvGrpSpPr/>
            <p:nvPr/>
          </p:nvGrpSpPr>
          <p:grpSpPr>
            <a:xfrm>
              <a:off x="838204" y="1888494"/>
              <a:ext cx="10248894" cy="2160588"/>
              <a:chOff x="838205" y="2503341"/>
              <a:chExt cx="10248894" cy="2160588"/>
            </a:xfrm>
          </p:grpSpPr>
          <p:grpSp>
            <p:nvGrpSpPr>
              <p:cNvPr id="29" name="Group 3">
                <a:extLst>
                  <a:ext uri="{FF2B5EF4-FFF2-40B4-BE49-F238E27FC236}">
                    <a16:creationId xmlns:a16="http://schemas.microsoft.com/office/drawing/2014/main" id="{AE32D108-F07E-48F7-949A-D0A08188C176}"/>
                  </a:ext>
                </a:extLst>
              </p:cNvPr>
              <p:cNvGrpSpPr>
                <a:grpSpLocks/>
              </p:cNvGrpSpPr>
              <p:nvPr/>
            </p:nvGrpSpPr>
            <p:grpSpPr bwMode="auto">
              <a:xfrm>
                <a:off x="4991100" y="2503341"/>
                <a:ext cx="2209800" cy="2160588"/>
                <a:chOff x="4734" y="8656"/>
                <a:chExt cx="2520" cy="2054"/>
              </a:xfrm>
            </p:grpSpPr>
            <p:sp>
              <p:nvSpPr>
                <p:cNvPr id="31" name="Line 4">
                  <a:extLst>
                    <a:ext uri="{FF2B5EF4-FFF2-40B4-BE49-F238E27FC236}">
                      <a16:creationId xmlns:a16="http://schemas.microsoft.com/office/drawing/2014/main" id="{DA696E5A-FD49-4C0A-96FE-B6F4884CF71E}"/>
                    </a:ext>
                  </a:extLst>
                </p:cNvPr>
                <p:cNvSpPr>
                  <a:spLocks noChangeShapeType="1"/>
                </p:cNvSpPr>
                <p:nvPr/>
              </p:nvSpPr>
              <p:spPr bwMode="auto">
                <a:xfrm>
                  <a:off x="4734" y="9986"/>
                  <a:ext cx="12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sz="2200"/>
                </a:p>
              </p:txBody>
            </p:sp>
            <p:sp>
              <p:nvSpPr>
                <p:cNvPr id="34" name="Line 5">
                  <a:extLst>
                    <a:ext uri="{FF2B5EF4-FFF2-40B4-BE49-F238E27FC236}">
                      <a16:creationId xmlns:a16="http://schemas.microsoft.com/office/drawing/2014/main" id="{1F0F8575-F6C3-46B7-B7DB-7FF021A2BC07}"/>
                    </a:ext>
                  </a:extLst>
                </p:cNvPr>
                <p:cNvSpPr>
                  <a:spLocks noChangeShapeType="1"/>
                </p:cNvSpPr>
                <p:nvPr/>
              </p:nvSpPr>
              <p:spPr bwMode="auto">
                <a:xfrm flipH="1">
                  <a:off x="5994" y="9986"/>
                  <a:ext cx="12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sz="2200"/>
                </a:p>
              </p:txBody>
            </p:sp>
            <p:sp>
              <p:nvSpPr>
                <p:cNvPr id="35" name="Line 6">
                  <a:extLst>
                    <a:ext uri="{FF2B5EF4-FFF2-40B4-BE49-F238E27FC236}">
                      <a16:creationId xmlns:a16="http://schemas.microsoft.com/office/drawing/2014/main" id="{0C3F86DF-C980-4B87-9CE8-D6CF72978E4E}"/>
                    </a:ext>
                  </a:extLst>
                </p:cNvPr>
                <p:cNvSpPr>
                  <a:spLocks noChangeShapeType="1"/>
                </p:cNvSpPr>
                <p:nvPr/>
              </p:nvSpPr>
              <p:spPr bwMode="auto">
                <a:xfrm flipV="1">
                  <a:off x="5994" y="8656"/>
                  <a:ext cx="0" cy="20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sz="2200"/>
                </a:p>
              </p:txBody>
            </p:sp>
            <p:sp>
              <p:nvSpPr>
                <p:cNvPr id="37" name="Line 7">
                  <a:extLst>
                    <a:ext uri="{FF2B5EF4-FFF2-40B4-BE49-F238E27FC236}">
                      <a16:creationId xmlns:a16="http://schemas.microsoft.com/office/drawing/2014/main" id="{6858FDF0-706B-45F2-91CD-F354B0C60059}"/>
                    </a:ext>
                  </a:extLst>
                </p:cNvPr>
                <p:cNvSpPr>
                  <a:spLocks noChangeShapeType="1"/>
                </p:cNvSpPr>
                <p:nvPr/>
              </p:nvSpPr>
              <p:spPr bwMode="auto">
                <a:xfrm flipH="1">
                  <a:off x="4734" y="8656"/>
                  <a:ext cx="1260" cy="13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sz="2200"/>
                </a:p>
              </p:txBody>
            </p:sp>
            <p:sp>
              <p:nvSpPr>
                <p:cNvPr id="39" name="Line 8">
                  <a:extLst>
                    <a:ext uri="{FF2B5EF4-FFF2-40B4-BE49-F238E27FC236}">
                      <a16:creationId xmlns:a16="http://schemas.microsoft.com/office/drawing/2014/main" id="{702C620C-41C6-4F82-9B92-C4E95A038CA4}"/>
                    </a:ext>
                  </a:extLst>
                </p:cNvPr>
                <p:cNvSpPr>
                  <a:spLocks noChangeShapeType="1"/>
                </p:cNvSpPr>
                <p:nvPr/>
              </p:nvSpPr>
              <p:spPr bwMode="auto">
                <a:xfrm>
                  <a:off x="5994" y="8656"/>
                  <a:ext cx="1260" cy="13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sz="2200"/>
                </a:p>
              </p:txBody>
            </p:sp>
            <p:sp>
              <p:nvSpPr>
                <p:cNvPr id="41" name="Line 9">
                  <a:extLst>
                    <a:ext uri="{FF2B5EF4-FFF2-40B4-BE49-F238E27FC236}">
                      <a16:creationId xmlns:a16="http://schemas.microsoft.com/office/drawing/2014/main" id="{DF37D099-3C36-462A-AAB9-EE765CFDCED1}"/>
                    </a:ext>
                  </a:extLst>
                </p:cNvPr>
                <p:cNvSpPr>
                  <a:spLocks noChangeShapeType="1"/>
                </p:cNvSpPr>
                <p:nvPr/>
              </p:nvSpPr>
              <p:spPr bwMode="auto">
                <a:xfrm>
                  <a:off x="4734" y="9986"/>
                  <a:ext cx="252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it-IT" sz="2200"/>
                </a:p>
              </p:txBody>
            </p:sp>
          </p:grpSp>
          <p:sp>
            <p:nvSpPr>
              <p:cNvPr id="45" name="CasellaDiTesto 44">
                <a:extLst>
                  <a:ext uri="{FF2B5EF4-FFF2-40B4-BE49-F238E27FC236}">
                    <a16:creationId xmlns:a16="http://schemas.microsoft.com/office/drawing/2014/main" id="{886C2A06-0D62-4ED4-A840-CAD3F856C73A}"/>
                  </a:ext>
                </a:extLst>
              </p:cNvPr>
              <p:cNvSpPr txBox="1"/>
              <p:nvPr/>
            </p:nvSpPr>
            <p:spPr>
              <a:xfrm>
                <a:off x="838205" y="2888724"/>
                <a:ext cx="3047996" cy="1622150"/>
              </a:xfrm>
              <a:prstGeom prst="rect">
                <a:avLst/>
              </a:prstGeom>
              <a:noFill/>
            </p:spPr>
            <p:txBody>
              <a:bodyPr wrap="square">
                <a:spAutoFit/>
              </a:bodyPr>
              <a:lstStyle/>
              <a:p>
                <a:pPr algn="r" eaLnBrk="1" hangingPunct="1">
                  <a:lnSpc>
                    <a:spcPct val="80000"/>
                  </a:lnSpc>
                  <a:buFontTx/>
                  <a:buNone/>
                </a:pPr>
                <a:r>
                  <a:rPr lang="it-IT" altLang="it-IT" sz="2200" b="1" dirty="0">
                    <a:solidFill>
                      <a:srgbClr val="46637D"/>
                    </a:solidFill>
                    <a:latin typeface="Abadi" panose="020B0604020104020204" pitchFamily="34" charset="0"/>
                    <a:cs typeface="Tahoma" panose="020B0604030504040204" pitchFamily="34" charset="0"/>
                  </a:rPr>
                  <a:t>Attività di apprendimento (strategie)</a:t>
                </a:r>
              </a:p>
              <a:p>
                <a:pPr algn="r" eaLnBrk="1" hangingPunct="1">
                  <a:lnSpc>
                    <a:spcPct val="80000"/>
                  </a:lnSpc>
                  <a:buFontTx/>
                  <a:buNone/>
                </a:pPr>
                <a:r>
                  <a:rPr lang="it-IT" altLang="it-IT" sz="2200" dirty="0">
                    <a:latin typeface="Abadi" panose="020B0604020104020204" pitchFamily="34" charset="0"/>
                    <a:cs typeface="Tahoma" panose="020B0604030504040204" pitchFamily="34" charset="0"/>
                  </a:rPr>
                  <a:t>Reiterazione</a:t>
                </a:r>
              </a:p>
              <a:p>
                <a:pPr algn="r" eaLnBrk="1" hangingPunct="1">
                  <a:lnSpc>
                    <a:spcPct val="80000"/>
                  </a:lnSpc>
                  <a:buFontTx/>
                  <a:buNone/>
                </a:pPr>
                <a:r>
                  <a:rPr lang="it-IT" altLang="it-IT" sz="2200" dirty="0">
                    <a:latin typeface="Abadi" panose="020B0604020104020204" pitchFamily="34" charset="0"/>
                    <a:cs typeface="Tahoma" panose="020B0604030504040204" pitchFamily="34" charset="0"/>
                  </a:rPr>
                  <a:t>Rielaborazione</a:t>
                </a:r>
              </a:p>
              <a:p>
                <a:pPr algn="r" eaLnBrk="1" hangingPunct="1">
                  <a:lnSpc>
                    <a:spcPct val="80000"/>
                  </a:lnSpc>
                  <a:buFontTx/>
                  <a:buNone/>
                </a:pPr>
                <a:r>
                  <a:rPr lang="it-IT" altLang="it-IT" sz="2200" dirty="0" err="1">
                    <a:latin typeface="Abadi" panose="020B0604020104020204" pitchFamily="34" charset="0"/>
                    <a:cs typeface="Tahoma" panose="020B0604030504040204" pitchFamily="34" charset="0"/>
                  </a:rPr>
                  <a:t>Ecc</a:t>
                </a:r>
                <a:r>
                  <a:rPr lang="it-IT" altLang="it-IT" sz="2200" dirty="0">
                    <a:latin typeface="Abadi" panose="020B0604020104020204" pitchFamily="34" charset="0"/>
                    <a:cs typeface="Tahoma" panose="020B0604030504040204" pitchFamily="34" charset="0"/>
                  </a:rPr>
                  <a:t>…</a:t>
                </a:r>
              </a:p>
            </p:txBody>
          </p:sp>
          <p:sp>
            <p:nvSpPr>
              <p:cNvPr id="46" name="CasellaDiTesto 45">
                <a:extLst>
                  <a:ext uri="{FF2B5EF4-FFF2-40B4-BE49-F238E27FC236}">
                    <a16:creationId xmlns:a16="http://schemas.microsoft.com/office/drawing/2014/main" id="{822642D2-7D97-4247-8829-4C747C104AC3}"/>
                  </a:ext>
                </a:extLst>
              </p:cNvPr>
              <p:cNvSpPr txBox="1"/>
              <p:nvPr/>
            </p:nvSpPr>
            <p:spPr>
              <a:xfrm>
                <a:off x="8039103" y="2950825"/>
                <a:ext cx="3047996" cy="1367193"/>
              </a:xfrm>
              <a:prstGeom prst="rect">
                <a:avLst/>
              </a:prstGeom>
              <a:noFill/>
            </p:spPr>
            <p:txBody>
              <a:bodyPr wrap="square">
                <a:spAutoFit/>
              </a:bodyPr>
              <a:lstStyle/>
              <a:p>
                <a:pPr eaLnBrk="1" hangingPunct="1">
                  <a:lnSpc>
                    <a:spcPct val="80000"/>
                  </a:lnSpc>
                  <a:buFontTx/>
                  <a:buNone/>
                </a:pPr>
                <a:r>
                  <a:rPr lang="it-IT" altLang="it-IT" sz="2200" b="1" dirty="0">
                    <a:solidFill>
                      <a:srgbClr val="46637D"/>
                    </a:solidFill>
                    <a:latin typeface="Abadi" panose="020B0604020104020204" pitchFamily="34" charset="0"/>
                    <a:cs typeface="Tahoma" panose="020B0604030504040204" pitchFamily="34" charset="0"/>
                  </a:rPr>
                  <a:t>Compiti criteriali</a:t>
                </a:r>
              </a:p>
              <a:p>
                <a:pPr eaLnBrk="1" hangingPunct="1">
                  <a:lnSpc>
                    <a:spcPct val="80000"/>
                  </a:lnSpc>
                  <a:buFontTx/>
                  <a:buNone/>
                </a:pPr>
                <a:r>
                  <a:rPr lang="it-IT" altLang="it-IT" sz="2200" dirty="0">
                    <a:latin typeface="Abadi" panose="020B0604020104020204" pitchFamily="34" charset="0"/>
                    <a:cs typeface="Tahoma" panose="020B0604030504040204" pitchFamily="34" charset="0"/>
                  </a:rPr>
                  <a:t>Riconoscimento</a:t>
                </a:r>
              </a:p>
              <a:p>
                <a:pPr eaLnBrk="1" hangingPunct="1">
                  <a:lnSpc>
                    <a:spcPct val="80000"/>
                  </a:lnSpc>
                  <a:buFontTx/>
                  <a:buNone/>
                </a:pPr>
                <a:r>
                  <a:rPr lang="it-IT" altLang="it-IT" sz="2200" dirty="0">
                    <a:latin typeface="Abadi" panose="020B0604020104020204" pitchFamily="34" charset="0"/>
                    <a:cs typeface="Tahoma" panose="020B0604030504040204" pitchFamily="34" charset="0"/>
                  </a:rPr>
                  <a:t>Rievocazione</a:t>
                </a:r>
              </a:p>
              <a:p>
                <a:pPr eaLnBrk="1" hangingPunct="1">
                  <a:lnSpc>
                    <a:spcPct val="80000"/>
                  </a:lnSpc>
                  <a:buFontTx/>
                  <a:buNone/>
                </a:pPr>
                <a:r>
                  <a:rPr lang="it-IT" altLang="it-IT" sz="2200" dirty="0">
                    <a:latin typeface="Abadi" panose="020B0604020104020204" pitchFamily="34" charset="0"/>
                    <a:cs typeface="Tahoma" panose="020B0604030504040204" pitchFamily="34" charset="0"/>
                  </a:rPr>
                  <a:t>Progetti</a:t>
                </a:r>
              </a:p>
              <a:p>
                <a:pPr eaLnBrk="1" hangingPunct="1">
                  <a:lnSpc>
                    <a:spcPct val="80000"/>
                  </a:lnSpc>
                  <a:buFontTx/>
                  <a:buNone/>
                </a:pPr>
                <a:r>
                  <a:rPr lang="it-IT" altLang="it-IT" sz="2200" dirty="0">
                    <a:latin typeface="Abadi" panose="020B0604020104020204" pitchFamily="34" charset="0"/>
                    <a:cs typeface="Tahoma" panose="020B0604030504040204" pitchFamily="34" charset="0"/>
                  </a:rPr>
                  <a:t>Soluzione di problemi</a:t>
                </a:r>
              </a:p>
            </p:txBody>
          </p:sp>
        </p:grpSp>
        <p:sp>
          <p:nvSpPr>
            <p:cNvPr id="49" name="CasellaDiTesto 48">
              <a:extLst>
                <a:ext uri="{FF2B5EF4-FFF2-40B4-BE49-F238E27FC236}">
                  <a16:creationId xmlns:a16="http://schemas.microsoft.com/office/drawing/2014/main" id="{9F669580-67B7-4445-9417-239B167D53F7}"/>
                </a:ext>
              </a:extLst>
            </p:cNvPr>
            <p:cNvSpPr txBox="1"/>
            <p:nvPr/>
          </p:nvSpPr>
          <p:spPr>
            <a:xfrm>
              <a:off x="0" y="4160890"/>
              <a:ext cx="12192000" cy="1112237"/>
            </a:xfrm>
            <a:prstGeom prst="rect">
              <a:avLst/>
            </a:prstGeom>
            <a:noFill/>
          </p:spPr>
          <p:txBody>
            <a:bodyPr wrap="square">
              <a:spAutoFit/>
            </a:bodyPr>
            <a:lstStyle/>
            <a:p>
              <a:pPr algn="ctr" eaLnBrk="1" hangingPunct="1">
                <a:lnSpc>
                  <a:spcPct val="80000"/>
                </a:lnSpc>
                <a:buFontTx/>
                <a:buNone/>
              </a:pPr>
              <a:endParaRPr lang="it-IT" altLang="it-IT" sz="2200" b="1" dirty="0">
                <a:solidFill>
                  <a:srgbClr val="00B050"/>
                </a:solidFill>
                <a:latin typeface="Abadi" panose="020B0604020104020204" pitchFamily="34" charset="0"/>
                <a:cs typeface="Tahoma" panose="020B0604030504040204" pitchFamily="34" charset="0"/>
              </a:endParaRPr>
            </a:p>
            <a:p>
              <a:pPr algn="ctr" eaLnBrk="1" hangingPunct="1">
                <a:lnSpc>
                  <a:spcPct val="80000"/>
                </a:lnSpc>
                <a:buFontTx/>
                <a:buNone/>
              </a:pPr>
              <a:r>
                <a:rPr lang="it-IT" altLang="it-IT" sz="2200" b="1" dirty="0">
                  <a:solidFill>
                    <a:srgbClr val="46637D"/>
                  </a:solidFill>
                  <a:latin typeface="Abadi" panose="020B0604020104020204" pitchFamily="34" charset="0"/>
                  <a:cs typeface="Tahoma" panose="020B0604030504040204" pitchFamily="34" charset="0"/>
                </a:rPr>
                <a:t>Natura dei materiali e caratteristiche dell’insegnante</a:t>
              </a:r>
            </a:p>
            <a:p>
              <a:pPr algn="ctr" eaLnBrk="1" hangingPunct="1">
                <a:lnSpc>
                  <a:spcPct val="80000"/>
                </a:lnSpc>
                <a:buFontTx/>
                <a:buNone/>
              </a:pPr>
              <a:r>
                <a:rPr lang="it-IT" altLang="it-IT" sz="2200" dirty="0">
                  <a:latin typeface="Abadi" panose="020B0604020104020204" pitchFamily="34" charset="0"/>
                  <a:cs typeface="Tahoma" panose="020B0604030504040204" pitchFamily="34" charset="0"/>
                </a:rPr>
                <a:t>Modalità di presentazione (visiva, verbale, </a:t>
              </a:r>
              <a:r>
                <a:rPr lang="it-IT" altLang="it-IT" sz="2200" dirty="0" err="1">
                  <a:latin typeface="Abadi" panose="020B0604020104020204" pitchFamily="34" charset="0"/>
                  <a:cs typeface="Tahoma" panose="020B0604030504040204" pitchFamily="34" charset="0"/>
                </a:rPr>
                <a:t>ecc</a:t>
              </a:r>
              <a:r>
                <a:rPr lang="it-IT" altLang="it-IT" sz="2200" dirty="0">
                  <a:latin typeface="Abadi" panose="020B0604020104020204" pitchFamily="34" charset="0"/>
                  <a:cs typeface="Tahoma" panose="020B0604030504040204" pitchFamily="34" charset="0"/>
                </a:rPr>
                <a:t>…) – Struttura fisica – Difficoltà concettuali – Sequenza dei materiali – </a:t>
              </a:r>
              <a:r>
                <a:rPr lang="it-IT" altLang="it-IT" sz="2200" dirty="0" err="1">
                  <a:latin typeface="Abadi" panose="020B0604020104020204" pitchFamily="34" charset="0"/>
                  <a:cs typeface="Tahoma" panose="020B0604030504040204" pitchFamily="34" charset="0"/>
                </a:rPr>
                <a:t>Ecc</a:t>
              </a:r>
              <a:r>
                <a:rPr lang="it-IT" altLang="it-IT" sz="2200" dirty="0">
                  <a:latin typeface="Abadi" panose="020B0604020104020204" pitchFamily="34" charset="0"/>
                  <a:cs typeface="Tahoma" panose="020B0604030504040204" pitchFamily="34" charset="0"/>
                </a:rPr>
                <a:t>…</a:t>
              </a:r>
            </a:p>
          </p:txBody>
        </p:sp>
      </p:grpSp>
      <p:pic>
        <p:nvPicPr>
          <p:cNvPr id="2" name="Immagine 1" descr="unimore.png">
            <a:extLst>
              <a:ext uri="{FF2B5EF4-FFF2-40B4-BE49-F238E27FC236}">
                <a16:creationId xmlns:a16="http://schemas.microsoft.com/office/drawing/2014/main" id="{157C13F6-8508-E8D4-5305-35BEF270CD7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232192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a:extLst>
              <a:ext uri="{FF2B5EF4-FFF2-40B4-BE49-F238E27FC236}">
                <a16:creationId xmlns:a16="http://schemas.microsoft.com/office/drawing/2014/main" id="{E37B4262-DA63-4B43-BA9B-A7944369D9B2}"/>
              </a:ext>
            </a:extLst>
          </p:cNvPr>
          <p:cNvSpPr>
            <a:spLocks noChangeArrowheads="1"/>
          </p:cNvSpPr>
          <p:nvPr/>
        </p:nvSpPr>
        <p:spPr bwMode="auto">
          <a:xfrm>
            <a:off x="0" y="255497"/>
            <a:ext cx="12192000" cy="646331"/>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sz="36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LA METACOGNIZIONE</a:t>
            </a:r>
          </a:p>
        </p:txBody>
      </p:sp>
      <p:graphicFrame>
        <p:nvGraphicFramePr>
          <p:cNvPr id="4" name="Diagramma 3">
            <a:extLst>
              <a:ext uri="{FF2B5EF4-FFF2-40B4-BE49-F238E27FC236}">
                <a16:creationId xmlns:a16="http://schemas.microsoft.com/office/drawing/2014/main" id="{A2C3D329-67C9-4E08-B0D9-13D6DAE71E8D}"/>
              </a:ext>
            </a:extLst>
          </p:cNvPr>
          <p:cNvGraphicFramePr/>
          <p:nvPr>
            <p:extLst>
              <p:ext uri="{D42A27DB-BD31-4B8C-83A1-F6EECF244321}">
                <p14:modId xmlns:p14="http://schemas.microsoft.com/office/powerpoint/2010/main" val="1395397506"/>
              </p:ext>
            </p:extLst>
          </p:nvPr>
        </p:nvGraphicFramePr>
        <p:xfrm>
          <a:off x="727587" y="1229031"/>
          <a:ext cx="10599174" cy="472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BB107C60-DD0D-D66F-0817-5B310585099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203443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a:extLst>
              <a:ext uri="{FF2B5EF4-FFF2-40B4-BE49-F238E27FC236}">
                <a16:creationId xmlns:a16="http://schemas.microsoft.com/office/drawing/2014/main" id="{E37B4262-DA63-4B43-BA9B-A7944369D9B2}"/>
              </a:ext>
            </a:extLst>
          </p:cNvPr>
          <p:cNvSpPr>
            <a:spLocks noChangeArrowheads="1"/>
          </p:cNvSpPr>
          <p:nvPr/>
        </p:nvSpPr>
        <p:spPr bwMode="auto">
          <a:xfrm>
            <a:off x="0" y="312485"/>
            <a:ext cx="12192000" cy="707886"/>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sz="40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LA METACOGNIZIONE</a:t>
            </a:r>
          </a:p>
        </p:txBody>
      </p:sp>
      <p:graphicFrame>
        <p:nvGraphicFramePr>
          <p:cNvPr id="5" name="Diagramma 4">
            <a:extLst>
              <a:ext uri="{FF2B5EF4-FFF2-40B4-BE49-F238E27FC236}">
                <a16:creationId xmlns:a16="http://schemas.microsoft.com/office/drawing/2014/main" id="{2E72D1CD-8C29-4AB0-81B5-E5536462AA28}"/>
              </a:ext>
            </a:extLst>
          </p:cNvPr>
          <p:cNvGraphicFramePr/>
          <p:nvPr>
            <p:extLst>
              <p:ext uri="{D42A27DB-BD31-4B8C-83A1-F6EECF244321}">
                <p14:modId xmlns:p14="http://schemas.microsoft.com/office/powerpoint/2010/main" val="1322827216"/>
              </p:ext>
            </p:extLst>
          </p:nvPr>
        </p:nvGraphicFramePr>
        <p:xfrm>
          <a:off x="542162" y="1245461"/>
          <a:ext cx="11649838" cy="4476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21428006-3F8B-864A-7780-5DC9AD74B7E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232854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a:extLst>
              <a:ext uri="{FF2B5EF4-FFF2-40B4-BE49-F238E27FC236}">
                <a16:creationId xmlns:a16="http://schemas.microsoft.com/office/drawing/2014/main" id="{E37B4262-DA63-4B43-BA9B-A7944369D9B2}"/>
              </a:ext>
            </a:extLst>
          </p:cNvPr>
          <p:cNvSpPr>
            <a:spLocks noChangeArrowheads="1"/>
          </p:cNvSpPr>
          <p:nvPr/>
        </p:nvSpPr>
        <p:spPr bwMode="auto">
          <a:xfrm>
            <a:off x="0" y="111845"/>
            <a:ext cx="12192000" cy="646331"/>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sz="36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METACOGNIZIONE: COME FUNZIONA?</a:t>
            </a:r>
          </a:p>
        </p:txBody>
      </p:sp>
      <p:graphicFrame>
        <p:nvGraphicFramePr>
          <p:cNvPr id="8" name="Diagramma 7">
            <a:extLst>
              <a:ext uri="{FF2B5EF4-FFF2-40B4-BE49-F238E27FC236}">
                <a16:creationId xmlns:a16="http://schemas.microsoft.com/office/drawing/2014/main" id="{EFA77074-FDFE-4F5C-B7D4-B5B58B2B525D}"/>
              </a:ext>
            </a:extLst>
          </p:cNvPr>
          <p:cNvGraphicFramePr/>
          <p:nvPr>
            <p:extLst>
              <p:ext uri="{D42A27DB-BD31-4B8C-83A1-F6EECF244321}">
                <p14:modId xmlns:p14="http://schemas.microsoft.com/office/powerpoint/2010/main" val="3134481054"/>
              </p:ext>
            </p:extLst>
          </p:nvPr>
        </p:nvGraphicFramePr>
        <p:xfrm>
          <a:off x="488384" y="973393"/>
          <a:ext cx="11215233" cy="4652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7CAFCEC1-1E5D-7974-B11A-91EC4C38F22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151264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a:extLst>
              <a:ext uri="{FF2B5EF4-FFF2-40B4-BE49-F238E27FC236}">
                <a16:creationId xmlns:a16="http://schemas.microsoft.com/office/drawing/2014/main" id="{E37B4262-DA63-4B43-BA9B-A7944369D9B2}"/>
              </a:ext>
            </a:extLst>
          </p:cNvPr>
          <p:cNvSpPr>
            <a:spLocks noChangeArrowheads="1"/>
          </p:cNvSpPr>
          <p:nvPr/>
        </p:nvSpPr>
        <p:spPr bwMode="auto">
          <a:xfrm>
            <a:off x="-717755" y="186333"/>
            <a:ext cx="12192000" cy="584775"/>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METACOGNIZIONE: PERCHÉ E’ IMPORTANTE?</a:t>
            </a:r>
          </a:p>
        </p:txBody>
      </p:sp>
      <p:graphicFrame>
        <p:nvGraphicFramePr>
          <p:cNvPr id="4" name="Diagramma 3">
            <a:extLst>
              <a:ext uri="{FF2B5EF4-FFF2-40B4-BE49-F238E27FC236}">
                <a16:creationId xmlns:a16="http://schemas.microsoft.com/office/drawing/2014/main" id="{1427EEB7-8159-4A57-B5C4-7D4890233426}"/>
              </a:ext>
            </a:extLst>
          </p:cNvPr>
          <p:cNvGraphicFramePr/>
          <p:nvPr>
            <p:extLst>
              <p:ext uri="{D42A27DB-BD31-4B8C-83A1-F6EECF244321}">
                <p14:modId xmlns:p14="http://schemas.microsoft.com/office/powerpoint/2010/main" val="2433330840"/>
              </p:ext>
            </p:extLst>
          </p:nvPr>
        </p:nvGraphicFramePr>
        <p:xfrm>
          <a:off x="385762" y="957101"/>
          <a:ext cx="11088483" cy="4485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BEAE0461-D4E1-059C-8BAC-5DDF72A8293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1177891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a:extLst>
              <a:ext uri="{FF2B5EF4-FFF2-40B4-BE49-F238E27FC236}">
                <a16:creationId xmlns:a16="http://schemas.microsoft.com/office/drawing/2014/main" id="{E37B4262-DA63-4B43-BA9B-A7944369D9B2}"/>
              </a:ext>
            </a:extLst>
          </p:cNvPr>
          <p:cNvSpPr>
            <a:spLocks noChangeArrowheads="1"/>
          </p:cNvSpPr>
          <p:nvPr/>
        </p:nvSpPr>
        <p:spPr bwMode="auto">
          <a:xfrm>
            <a:off x="0" y="226225"/>
            <a:ext cx="12192000" cy="584775"/>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METACOGNIZIONE: COME POTENZIARLA?</a:t>
            </a:r>
          </a:p>
        </p:txBody>
      </p:sp>
      <p:graphicFrame>
        <p:nvGraphicFramePr>
          <p:cNvPr id="4" name="Diagramma 3">
            <a:extLst>
              <a:ext uri="{FF2B5EF4-FFF2-40B4-BE49-F238E27FC236}">
                <a16:creationId xmlns:a16="http://schemas.microsoft.com/office/drawing/2014/main" id="{C331F44A-749D-487C-8B30-ADA88B6E3DEF}"/>
              </a:ext>
            </a:extLst>
          </p:cNvPr>
          <p:cNvGraphicFramePr/>
          <p:nvPr>
            <p:extLst>
              <p:ext uri="{D42A27DB-BD31-4B8C-83A1-F6EECF244321}">
                <p14:modId xmlns:p14="http://schemas.microsoft.com/office/powerpoint/2010/main" val="198461341"/>
              </p:ext>
            </p:extLst>
          </p:nvPr>
        </p:nvGraphicFramePr>
        <p:xfrm>
          <a:off x="956955" y="953729"/>
          <a:ext cx="10278090" cy="4925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9680D03A-78BA-F580-FC61-A4CA2BBB8F2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19586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a:extLst>
              <a:ext uri="{FF2B5EF4-FFF2-40B4-BE49-F238E27FC236}">
                <a16:creationId xmlns:a16="http://schemas.microsoft.com/office/drawing/2014/main" id="{E37B4262-DA63-4B43-BA9B-A7944369D9B2}"/>
              </a:ext>
            </a:extLst>
          </p:cNvPr>
          <p:cNvSpPr>
            <a:spLocks noChangeArrowheads="1"/>
          </p:cNvSpPr>
          <p:nvPr/>
        </p:nvSpPr>
        <p:spPr bwMode="auto">
          <a:xfrm>
            <a:off x="0" y="209553"/>
            <a:ext cx="12192000" cy="707886"/>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sz="40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DIDATTICA METACOGNITIVA</a:t>
            </a:r>
          </a:p>
        </p:txBody>
      </p:sp>
      <p:graphicFrame>
        <p:nvGraphicFramePr>
          <p:cNvPr id="5" name="Diagramma 4">
            <a:extLst>
              <a:ext uri="{FF2B5EF4-FFF2-40B4-BE49-F238E27FC236}">
                <a16:creationId xmlns:a16="http://schemas.microsoft.com/office/drawing/2014/main" id="{ECEDD86E-4702-45D2-BD8B-BA1F5AE5EA5D}"/>
              </a:ext>
            </a:extLst>
          </p:cNvPr>
          <p:cNvGraphicFramePr/>
          <p:nvPr>
            <p:extLst>
              <p:ext uri="{D42A27DB-BD31-4B8C-83A1-F6EECF244321}">
                <p14:modId xmlns:p14="http://schemas.microsoft.com/office/powerpoint/2010/main" val="925144256"/>
              </p:ext>
            </p:extLst>
          </p:nvPr>
        </p:nvGraphicFramePr>
        <p:xfrm>
          <a:off x="550606" y="1163245"/>
          <a:ext cx="10874477" cy="445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42F8C39B-81FF-1E38-343E-08BBE9D07D9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14912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a:extLst>
              <a:ext uri="{FF2B5EF4-FFF2-40B4-BE49-F238E27FC236}">
                <a16:creationId xmlns:a16="http://schemas.microsoft.com/office/drawing/2014/main" id="{04CEE658-C67F-4C30-9890-746912778BD2}"/>
              </a:ext>
            </a:extLst>
          </p:cNvPr>
          <p:cNvGraphicFramePr/>
          <p:nvPr>
            <p:extLst>
              <p:ext uri="{D42A27DB-BD31-4B8C-83A1-F6EECF244321}">
                <p14:modId xmlns:p14="http://schemas.microsoft.com/office/powerpoint/2010/main" val="3195489781"/>
              </p:ext>
            </p:extLst>
          </p:nvPr>
        </p:nvGraphicFramePr>
        <p:xfrm>
          <a:off x="416467" y="756358"/>
          <a:ext cx="11103428" cy="4882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AED43E5D-47E5-4431-BD43-0882B482982E}"/>
              </a:ext>
            </a:extLst>
          </p:cNvPr>
          <p:cNvSpPr>
            <a:spLocks noChangeArrowheads="1"/>
          </p:cNvSpPr>
          <p:nvPr/>
        </p:nvSpPr>
        <p:spPr bwMode="auto">
          <a:xfrm>
            <a:off x="0" y="110028"/>
            <a:ext cx="12192000" cy="646331"/>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sz="36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LE STRATEGIE</a:t>
            </a:r>
          </a:p>
        </p:txBody>
      </p:sp>
      <p:pic>
        <p:nvPicPr>
          <p:cNvPr id="3" name="Immagine 2" descr="unimore.png">
            <a:extLst>
              <a:ext uri="{FF2B5EF4-FFF2-40B4-BE49-F238E27FC236}">
                <a16:creationId xmlns:a16="http://schemas.microsoft.com/office/drawing/2014/main" id="{7056E34D-8453-0043-6F49-C777FF11786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20434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231F3C88-437C-4287-B010-129D8AB1F950}"/>
              </a:ext>
            </a:extLst>
          </p:cNvPr>
          <p:cNvGraphicFramePr>
            <a:graphicFrameLocks noGrp="1"/>
          </p:cNvGraphicFramePr>
          <p:nvPr>
            <p:ph idx="1"/>
            <p:extLst>
              <p:ext uri="{D42A27DB-BD31-4B8C-83A1-F6EECF244321}">
                <p14:modId xmlns:p14="http://schemas.microsoft.com/office/powerpoint/2010/main" val="3854320406"/>
              </p:ext>
            </p:extLst>
          </p:nvPr>
        </p:nvGraphicFramePr>
        <p:xfrm>
          <a:off x="0" y="343510"/>
          <a:ext cx="13797280" cy="5214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5FCC4ED4-4AF4-B12D-9475-D4916661D64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1842223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416171E-A844-4377-966C-76696126A13E}"/>
              </a:ext>
            </a:extLst>
          </p:cNvPr>
          <p:cNvSpPr>
            <a:spLocks noGrp="1"/>
          </p:cNvSpPr>
          <p:nvPr>
            <p:ph type="title"/>
          </p:nvPr>
        </p:nvSpPr>
        <p:spPr>
          <a:xfrm>
            <a:off x="0" y="212006"/>
            <a:ext cx="12192000" cy="685800"/>
          </a:xfrm>
        </p:spPr>
        <p:txBody>
          <a:bodyPr>
            <a:noAutofit/>
          </a:bodyPr>
          <a:lstStyle/>
          <a:p>
            <a:pPr algn="ctr">
              <a:defRPr/>
            </a:pPr>
            <a:r>
              <a:rPr lang="it-IT" sz="4000" b="1" dirty="0">
                <a:solidFill>
                  <a:srgbClr val="46637D"/>
                </a:solidFill>
                <a:effectLst>
                  <a:outerShdw blurRad="38100" dist="38100" dir="2700000" algn="tl">
                    <a:srgbClr val="000000">
                      <a:alpha val="43137"/>
                    </a:srgbClr>
                  </a:outerShdw>
                </a:effectLst>
                <a:latin typeface="Abadi" panose="020B0604020104020204" pitchFamily="34" charset="0"/>
              </a:rPr>
              <a:t>L’ORGANIZZAZIONE</a:t>
            </a:r>
          </a:p>
        </p:txBody>
      </p:sp>
      <p:graphicFrame>
        <p:nvGraphicFramePr>
          <p:cNvPr id="7" name="Diagramma 6">
            <a:extLst>
              <a:ext uri="{FF2B5EF4-FFF2-40B4-BE49-F238E27FC236}">
                <a16:creationId xmlns:a16="http://schemas.microsoft.com/office/drawing/2014/main" id="{14E9BF52-F1BF-43EA-A7AE-F580E89E2B48}"/>
              </a:ext>
            </a:extLst>
          </p:cNvPr>
          <p:cNvGraphicFramePr/>
          <p:nvPr>
            <p:extLst>
              <p:ext uri="{D42A27DB-BD31-4B8C-83A1-F6EECF244321}">
                <p14:modId xmlns:p14="http://schemas.microsoft.com/office/powerpoint/2010/main" val="2345704586"/>
              </p:ext>
            </p:extLst>
          </p:nvPr>
        </p:nvGraphicFramePr>
        <p:xfrm>
          <a:off x="0" y="1280038"/>
          <a:ext cx="12890089" cy="4680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793CD5F8-AF65-A3BA-6B64-E246C9F5A1B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063112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07DAF212-26A7-43B9-8306-6AC50C864BAC}"/>
              </a:ext>
            </a:extLst>
          </p:cNvPr>
          <p:cNvSpPr txBox="1">
            <a:spLocks/>
          </p:cNvSpPr>
          <p:nvPr/>
        </p:nvSpPr>
        <p:spPr>
          <a:xfrm>
            <a:off x="1442085" y="265476"/>
            <a:ext cx="9307830" cy="582612"/>
          </a:xfrm>
          <a:prstGeom prst="rect">
            <a:avLst/>
          </a:prstGeom>
        </p:spPr>
        <p:txBody>
          <a:bodyPr lIns="68580" tIns="34290" rIns="68580" bIns="3429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it-IT" sz="4000" b="1" dirty="0">
                <a:solidFill>
                  <a:srgbClr val="46637D"/>
                </a:solidFill>
                <a:effectLst>
                  <a:outerShdw blurRad="38100" dist="38100" dir="2700000" algn="tl">
                    <a:srgbClr val="000000">
                      <a:alpha val="43137"/>
                    </a:srgbClr>
                  </a:outerShdw>
                </a:effectLst>
                <a:latin typeface="Abadi" panose="020B0604020104020204" pitchFamily="34" charset="0"/>
              </a:rPr>
              <a:t>STRATEGIE PER COMPRENDERE</a:t>
            </a:r>
          </a:p>
        </p:txBody>
      </p:sp>
      <p:graphicFrame>
        <p:nvGraphicFramePr>
          <p:cNvPr id="7" name="Diagramma 6">
            <a:extLst>
              <a:ext uri="{FF2B5EF4-FFF2-40B4-BE49-F238E27FC236}">
                <a16:creationId xmlns:a16="http://schemas.microsoft.com/office/drawing/2014/main" id="{1658E56B-35EA-4701-844E-BE5343586E09}"/>
              </a:ext>
            </a:extLst>
          </p:cNvPr>
          <p:cNvGraphicFramePr/>
          <p:nvPr>
            <p:extLst>
              <p:ext uri="{D42A27DB-BD31-4B8C-83A1-F6EECF244321}">
                <p14:modId xmlns:p14="http://schemas.microsoft.com/office/powerpoint/2010/main" val="2283035096"/>
              </p:ext>
            </p:extLst>
          </p:nvPr>
        </p:nvGraphicFramePr>
        <p:xfrm>
          <a:off x="1254579" y="1018903"/>
          <a:ext cx="9682843" cy="4606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DAC62F74-1981-D534-8643-9E63EF1C271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A79104F-8B74-582D-A19B-CFA1BB7DA717}"/>
              </a:ext>
            </a:extLst>
          </p:cNvPr>
          <p:cNvSpPr txBox="1">
            <a:spLocks noGrp="1"/>
          </p:cNvSpPr>
          <p:nvPr>
            <p:ph type="title"/>
          </p:nvPr>
        </p:nvSpPr>
        <p:spPr>
          <a:xfrm>
            <a:off x="484239" y="-5787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4000" b="1" dirty="0">
                <a:solidFill>
                  <a:srgbClr val="46637D"/>
                </a:solidFill>
                <a:effectLst>
                  <a:outerShdw blurRad="38100" dist="38100" dir="2700000" algn="tl">
                    <a:srgbClr val="000000">
                      <a:alpha val="43137"/>
                    </a:srgbClr>
                  </a:outerShdw>
                </a:effectLst>
                <a:latin typeface="Abadi" panose="020B0604020104020204" pitchFamily="34" charset="0"/>
              </a:rPr>
              <a:t>L’ATTENZIONE</a:t>
            </a:r>
          </a:p>
        </p:txBody>
      </p:sp>
      <p:graphicFrame>
        <p:nvGraphicFramePr>
          <p:cNvPr id="5" name="Segnaposto contenuto 4">
            <a:extLst>
              <a:ext uri="{FF2B5EF4-FFF2-40B4-BE49-F238E27FC236}">
                <a16:creationId xmlns:a16="http://schemas.microsoft.com/office/drawing/2014/main" id="{A73F391C-01EE-48D5-B531-37DA4E04D19F}"/>
              </a:ext>
            </a:extLst>
          </p:cNvPr>
          <p:cNvGraphicFramePr>
            <a:graphicFrameLocks noGrp="1"/>
          </p:cNvGraphicFramePr>
          <p:nvPr>
            <p:ph idx="1"/>
            <p:extLst>
              <p:ext uri="{D42A27DB-BD31-4B8C-83A1-F6EECF244321}">
                <p14:modId xmlns:p14="http://schemas.microsoft.com/office/powerpoint/2010/main" val="4158867232"/>
              </p:ext>
            </p:extLst>
          </p:nvPr>
        </p:nvGraphicFramePr>
        <p:xfrm>
          <a:off x="621891"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descr="unimore.png">
            <a:extLst>
              <a:ext uri="{FF2B5EF4-FFF2-40B4-BE49-F238E27FC236}">
                <a16:creationId xmlns:a16="http://schemas.microsoft.com/office/drawing/2014/main" id="{3B5D75A4-381B-35D3-FF88-0954A15A775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148042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416171E-A844-4377-966C-76696126A13E}"/>
              </a:ext>
            </a:extLst>
          </p:cNvPr>
          <p:cNvSpPr>
            <a:spLocks noGrp="1"/>
          </p:cNvSpPr>
          <p:nvPr>
            <p:ph type="title"/>
          </p:nvPr>
        </p:nvSpPr>
        <p:spPr>
          <a:xfrm>
            <a:off x="0" y="302079"/>
            <a:ext cx="12192000" cy="685800"/>
          </a:xfrm>
        </p:spPr>
        <p:txBody>
          <a:bodyPr>
            <a:noAutofit/>
          </a:bodyPr>
          <a:lstStyle/>
          <a:p>
            <a:pPr algn="ctr">
              <a:defRPr/>
            </a:pPr>
            <a:r>
              <a:rPr lang="it-IT" sz="3600" b="1" dirty="0">
                <a:solidFill>
                  <a:srgbClr val="46637D"/>
                </a:solidFill>
                <a:effectLst>
                  <a:outerShdw blurRad="38100" dist="38100" dir="2700000" algn="tl">
                    <a:srgbClr val="000000">
                      <a:alpha val="43137"/>
                    </a:srgbClr>
                  </a:outerShdw>
                </a:effectLst>
                <a:latin typeface="Abadi" panose="020B0604020104020204" pitchFamily="34" charset="0"/>
              </a:rPr>
              <a:t>L’ATTENZIONE SELETTIVA</a:t>
            </a:r>
          </a:p>
        </p:txBody>
      </p:sp>
      <p:graphicFrame>
        <p:nvGraphicFramePr>
          <p:cNvPr id="6" name="Diagramma 5">
            <a:extLst>
              <a:ext uri="{FF2B5EF4-FFF2-40B4-BE49-F238E27FC236}">
                <a16:creationId xmlns:a16="http://schemas.microsoft.com/office/drawing/2014/main" id="{1931BE2B-D081-5999-52EB-CC440057DE7F}"/>
              </a:ext>
            </a:extLst>
          </p:cNvPr>
          <p:cNvGraphicFramePr/>
          <p:nvPr>
            <p:extLst>
              <p:ext uri="{D42A27DB-BD31-4B8C-83A1-F6EECF244321}">
                <p14:modId xmlns:p14="http://schemas.microsoft.com/office/powerpoint/2010/main" val="2931908400"/>
              </p:ext>
            </p:extLst>
          </p:nvPr>
        </p:nvGraphicFramePr>
        <p:xfrm>
          <a:off x="454519" y="1118419"/>
          <a:ext cx="11245868" cy="4621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magine 6" descr="unimore.png">
            <a:extLst>
              <a:ext uri="{FF2B5EF4-FFF2-40B4-BE49-F238E27FC236}">
                <a16:creationId xmlns:a16="http://schemas.microsoft.com/office/drawing/2014/main" id="{EC506DD9-AF2C-9544-3DF3-D5E648A716E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356D41D-B907-42B8-88F6-7C181D1CBC6E}"/>
              </a:ext>
            </a:extLst>
          </p:cNvPr>
          <p:cNvSpPr txBox="1">
            <a:spLocks/>
          </p:cNvSpPr>
          <p:nvPr/>
        </p:nvSpPr>
        <p:spPr>
          <a:xfrm>
            <a:off x="700549" y="-142179"/>
            <a:ext cx="10515600" cy="939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solidFill>
                  <a:srgbClr val="46637D"/>
                </a:solidFill>
                <a:effectLst>
                  <a:outerShdw blurRad="38100" dist="38100" dir="2700000" algn="tl">
                    <a:srgbClr val="000000">
                      <a:alpha val="43137"/>
                    </a:srgbClr>
                  </a:outerShdw>
                </a:effectLst>
                <a:latin typeface="Abadi" panose="020B0604020104020204" pitchFamily="34" charset="0"/>
              </a:rPr>
              <a:t>L’ATTENZIONE DIVISA/CONDIVISA</a:t>
            </a:r>
          </a:p>
        </p:txBody>
      </p:sp>
      <p:graphicFrame>
        <p:nvGraphicFramePr>
          <p:cNvPr id="4" name="Diagramma 3">
            <a:extLst>
              <a:ext uri="{FF2B5EF4-FFF2-40B4-BE49-F238E27FC236}">
                <a16:creationId xmlns:a16="http://schemas.microsoft.com/office/drawing/2014/main" id="{4075C1EF-8459-47C5-809A-9396023FF3A4}"/>
              </a:ext>
            </a:extLst>
          </p:cNvPr>
          <p:cNvGraphicFramePr/>
          <p:nvPr>
            <p:extLst>
              <p:ext uri="{D42A27DB-BD31-4B8C-83A1-F6EECF244321}">
                <p14:modId xmlns:p14="http://schemas.microsoft.com/office/powerpoint/2010/main" val="1025944183"/>
              </p:ext>
            </p:extLst>
          </p:nvPr>
        </p:nvGraphicFramePr>
        <p:xfrm>
          <a:off x="580104" y="894081"/>
          <a:ext cx="10756490" cy="4720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magine 1" descr="unimore.png">
            <a:extLst>
              <a:ext uri="{FF2B5EF4-FFF2-40B4-BE49-F238E27FC236}">
                <a16:creationId xmlns:a16="http://schemas.microsoft.com/office/drawing/2014/main" id="{68DFC61E-FC40-DEC5-9DC2-2F8D29190E0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167027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356D41D-B907-42B8-88F6-7C181D1CBC6E}"/>
              </a:ext>
            </a:extLst>
          </p:cNvPr>
          <p:cNvSpPr txBox="1">
            <a:spLocks/>
          </p:cNvSpPr>
          <p:nvPr/>
        </p:nvSpPr>
        <p:spPr>
          <a:xfrm>
            <a:off x="660996" y="0"/>
            <a:ext cx="10515600" cy="939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solidFill>
                  <a:srgbClr val="46637D"/>
                </a:solidFill>
                <a:effectLst>
                  <a:outerShdw blurRad="38100" dist="38100" dir="2700000" algn="tl">
                    <a:srgbClr val="000000">
                      <a:alpha val="43137"/>
                    </a:srgbClr>
                  </a:outerShdw>
                </a:effectLst>
                <a:latin typeface="Abadi" panose="020B0604020104020204" pitchFamily="34" charset="0"/>
              </a:rPr>
              <a:t>L’ATTENZIONE SOSTENUTA/MANTENUTA</a:t>
            </a:r>
          </a:p>
        </p:txBody>
      </p:sp>
      <p:graphicFrame>
        <p:nvGraphicFramePr>
          <p:cNvPr id="4" name="Diagramma 3">
            <a:extLst>
              <a:ext uri="{FF2B5EF4-FFF2-40B4-BE49-F238E27FC236}">
                <a16:creationId xmlns:a16="http://schemas.microsoft.com/office/drawing/2014/main" id="{24DFF2CF-9DCF-48B0-B62E-32BA02FC0622}"/>
              </a:ext>
            </a:extLst>
          </p:cNvPr>
          <p:cNvGraphicFramePr/>
          <p:nvPr>
            <p:extLst>
              <p:ext uri="{D42A27DB-BD31-4B8C-83A1-F6EECF244321}">
                <p14:modId xmlns:p14="http://schemas.microsoft.com/office/powerpoint/2010/main" val="2235141227"/>
              </p:ext>
            </p:extLst>
          </p:nvPr>
        </p:nvGraphicFramePr>
        <p:xfrm>
          <a:off x="354855" y="1032387"/>
          <a:ext cx="11127881" cy="452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magine 1" descr="unimore.png">
            <a:extLst>
              <a:ext uri="{FF2B5EF4-FFF2-40B4-BE49-F238E27FC236}">
                <a16:creationId xmlns:a16="http://schemas.microsoft.com/office/drawing/2014/main" id="{125E9313-76C1-6B77-0834-4782B19B860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4065171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416171E-A844-4377-966C-76696126A13E}"/>
              </a:ext>
            </a:extLst>
          </p:cNvPr>
          <p:cNvSpPr>
            <a:spLocks noGrp="1"/>
          </p:cNvSpPr>
          <p:nvPr>
            <p:ph type="title"/>
          </p:nvPr>
        </p:nvSpPr>
        <p:spPr>
          <a:xfrm>
            <a:off x="-148046" y="275953"/>
            <a:ext cx="12192000" cy="685800"/>
          </a:xfrm>
        </p:spPr>
        <p:txBody>
          <a:bodyPr>
            <a:noAutofit/>
          </a:bodyPr>
          <a:lstStyle/>
          <a:p>
            <a:pPr algn="ctr">
              <a:defRPr/>
            </a:pPr>
            <a:r>
              <a:rPr lang="it-IT" sz="4000" b="1" dirty="0">
                <a:solidFill>
                  <a:srgbClr val="46637D"/>
                </a:solidFill>
                <a:effectLst>
                  <a:outerShdw blurRad="38100" dist="38100" dir="2700000" algn="tl">
                    <a:srgbClr val="000000">
                      <a:alpha val="43137"/>
                    </a:srgbClr>
                  </a:outerShdw>
                </a:effectLst>
                <a:latin typeface="Abadi" panose="020B0604020104020204" pitchFamily="34" charset="0"/>
              </a:rPr>
              <a:t>STRATEGIE PER MEMORIZZARE</a:t>
            </a:r>
          </a:p>
        </p:txBody>
      </p:sp>
      <p:graphicFrame>
        <p:nvGraphicFramePr>
          <p:cNvPr id="5" name="Segnaposto contenuto 4">
            <a:extLst>
              <a:ext uri="{FF2B5EF4-FFF2-40B4-BE49-F238E27FC236}">
                <a16:creationId xmlns:a16="http://schemas.microsoft.com/office/drawing/2014/main" id="{7C8CEE22-704B-46B6-B152-5443519B6EAE}"/>
              </a:ext>
            </a:extLst>
          </p:cNvPr>
          <p:cNvGraphicFramePr>
            <a:graphicFrameLocks noGrp="1"/>
          </p:cNvGraphicFramePr>
          <p:nvPr>
            <p:ph idx="1"/>
            <p:extLst>
              <p:ext uri="{D42A27DB-BD31-4B8C-83A1-F6EECF244321}">
                <p14:modId xmlns:p14="http://schemas.microsoft.com/office/powerpoint/2010/main" val="727102857"/>
              </p:ext>
            </p:extLst>
          </p:nvPr>
        </p:nvGraphicFramePr>
        <p:xfrm>
          <a:off x="999531" y="1362076"/>
          <a:ext cx="10192939" cy="4019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F4C452C5-D536-C004-69BF-A408D2C2551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1721880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416171E-A844-4377-966C-76696126A13E}"/>
              </a:ext>
            </a:extLst>
          </p:cNvPr>
          <p:cNvSpPr>
            <a:spLocks noGrp="1"/>
          </p:cNvSpPr>
          <p:nvPr>
            <p:ph type="title"/>
          </p:nvPr>
        </p:nvSpPr>
        <p:spPr>
          <a:xfrm>
            <a:off x="0" y="214774"/>
            <a:ext cx="12192000" cy="685800"/>
          </a:xfrm>
        </p:spPr>
        <p:txBody>
          <a:bodyPr>
            <a:noAutofit/>
          </a:bodyPr>
          <a:lstStyle/>
          <a:p>
            <a:pPr algn="ctr">
              <a:defRPr/>
            </a:pPr>
            <a:r>
              <a:rPr lang="it-IT" sz="4000" b="1" dirty="0">
                <a:solidFill>
                  <a:srgbClr val="46637D"/>
                </a:solidFill>
                <a:effectLst>
                  <a:outerShdw blurRad="38100" dist="38100" dir="2700000" algn="tl">
                    <a:srgbClr val="000000">
                      <a:alpha val="43137"/>
                    </a:srgbClr>
                  </a:outerShdw>
                </a:effectLst>
                <a:latin typeface="Abadi" panose="020B0604020104020204" pitchFamily="34" charset="0"/>
              </a:rPr>
              <a:t>STRATEGIE PER MEMORIZZARE</a:t>
            </a:r>
          </a:p>
        </p:txBody>
      </p:sp>
      <p:graphicFrame>
        <p:nvGraphicFramePr>
          <p:cNvPr id="6" name="Segnaposto contenuto 5">
            <a:extLst>
              <a:ext uri="{FF2B5EF4-FFF2-40B4-BE49-F238E27FC236}">
                <a16:creationId xmlns:a16="http://schemas.microsoft.com/office/drawing/2014/main" id="{78FB2886-63D5-4F70-824B-389874A24614}"/>
              </a:ext>
            </a:extLst>
          </p:cNvPr>
          <p:cNvGraphicFramePr>
            <a:graphicFrameLocks noGrp="1"/>
          </p:cNvGraphicFramePr>
          <p:nvPr>
            <p:ph idx="1"/>
            <p:extLst>
              <p:ext uri="{D42A27DB-BD31-4B8C-83A1-F6EECF244321}">
                <p14:modId xmlns:p14="http://schemas.microsoft.com/office/powerpoint/2010/main" val="4116661527"/>
              </p:ext>
            </p:extLst>
          </p:nvPr>
        </p:nvGraphicFramePr>
        <p:xfrm>
          <a:off x="570271" y="900574"/>
          <a:ext cx="10705178" cy="4890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B0288CE9-A521-65CF-6110-29B72D3FDE3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436351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416171E-A844-4377-966C-76696126A13E}"/>
              </a:ext>
            </a:extLst>
          </p:cNvPr>
          <p:cNvSpPr>
            <a:spLocks noGrp="1"/>
          </p:cNvSpPr>
          <p:nvPr>
            <p:ph type="title"/>
          </p:nvPr>
        </p:nvSpPr>
        <p:spPr>
          <a:xfrm>
            <a:off x="0" y="171450"/>
            <a:ext cx="12192000" cy="685800"/>
          </a:xfrm>
        </p:spPr>
        <p:txBody>
          <a:bodyPr>
            <a:noAutofit/>
          </a:bodyPr>
          <a:lstStyle/>
          <a:p>
            <a:pPr algn="ctr">
              <a:defRPr/>
            </a:pPr>
            <a:r>
              <a:rPr lang="it-IT" sz="4000" b="1" dirty="0">
                <a:solidFill>
                  <a:srgbClr val="46637D"/>
                </a:solidFill>
                <a:effectLst>
                  <a:outerShdw blurRad="38100" dist="38100" dir="2700000" algn="tl">
                    <a:srgbClr val="000000">
                      <a:alpha val="43137"/>
                    </a:srgbClr>
                  </a:outerShdw>
                </a:effectLst>
                <a:latin typeface="Abadi" panose="020B0604020104020204" pitchFamily="34" charset="0"/>
              </a:rPr>
              <a:t>STRATEGIE PER MEMORIZZARE</a:t>
            </a:r>
          </a:p>
        </p:txBody>
      </p:sp>
      <p:graphicFrame>
        <p:nvGraphicFramePr>
          <p:cNvPr id="5" name="Diagramma 4">
            <a:extLst>
              <a:ext uri="{FF2B5EF4-FFF2-40B4-BE49-F238E27FC236}">
                <a16:creationId xmlns:a16="http://schemas.microsoft.com/office/drawing/2014/main" id="{408A6A0D-408A-4556-A5C4-2CC64E1DB380}"/>
              </a:ext>
            </a:extLst>
          </p:cNvPr>
          <p:cNvGraphicFramePr/>
          <p:nvPr>
            <p:extLst>
              <p:ext uri="{D42A27DB-BD31-4B8C-83A1-F6EECF244321}">
                <p14:modId xmlns:p14="http://schemas.microsoft.com/office/powerpoint/2010/main" val="3573743403"/>
              </p:ext>
            </p:extLst>
          </p:nvPr>
        </p:nvGraphicFramePr>
        <p:xfrm>
          <a:off x="535858" y="866775"/>
          <a:ext cx="11120284" cy="4698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8950BBAF-CDED-3B24-53C8-BA62D207101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978479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416171E-A844-4377-966C-76696126A13E}"/>
              </a:ext>
            </a:extLst>
          </p:cNvPr>
          <p:cNvSpPr>
            <a:spLocks noGrp="1"/>
          </p:cNvSpPr>
          <p:nvPr>
            <p:ph type="title"/>
          </p:nvPr>
        </p:nvSpPr>
        <p:spPr>
          <a:xfrm>
            <a:off x="0" y="66368"/>
            <a:ext cx="12192000" cy="685800"/>
          </a:xfrm>
        </p:spPr>
        <p:txBody>
          <a:bodyPr>
            <a:noAutofit/>
          </a:bodyPr>
          <a:lstStyle/>
          <a:p>
            <a:pPr algn="ctr">
              <a:defRPr/>
            </a:pPr>
            <a:r>
              <a:rPr lang="it-IT" sz="3200" b="1" dirty="0">
                <a:solidFill>
                  <a:srgbClr val="46637D"/>
                </a:solidFill>
                <a:effectLst>
                  <a:outerShdw blurRad="38100" dist="38100" dir="2700000" algn="tl">
                    <a:srgbClr val="000000">
                      <a:alpha val="43137"/>
                    </a:srgbClr>
                  </a:outerShdw>
                </a:effectLst>
                <a:latin typeface="Abadi" panose="020B0604020104020204" pitchFamily="34" charset="0"/>
              </a:rPr>
              <a:t>STRATEGIE PER MEMORIZZARE</a:t>
            </a:r>
          </a:p>
        </p:txBody>
      </p:sp>
      <p:graphicFrame>
        <p:nvGraphicFramePr>
          <p:cNvPr id="9" name="Diagramma 8">
            <a:extLst>
              <a:ext uri="{FF2B5EF4-FFF2-40B4-BE49-F238E27FC236}">
                <a16:creationId xmlns:a16="http://schemas.microsoft.com/office/drawing/2014/main" id="{A9689BBC-C4E1-4265-9B91-49A836CCA51E}"/>
              </a:ext>
            </a:extLst>
          </p:cNvPr>
          <p:cNvGraphicFramePr/>
          <p:nvPr>
            <p:extLst>
              <p:ext uri="{D42A27DB-BD31-4B8C-83A1-F6EECF244321}">
                <p14:modId xmlns:p14="http://schemas.microsoft.com/office/powerpoint/2010/main" val="1206403173"/>
              </p:ext>
            </p:extLst>
          </p:nvPr>
        </p:nvGraphicFramePr>
        <p:xfrm>
          <a:off x="386080" y="670560"/>
          <a:ext cx="11228275" cy="520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00DD5E8C-5695-1875-84A7-A5269423C8E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70832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FFC5B052-46BC-4664-BF1D-ACCC2CF94830}"/>
              </a:ext>
            </a:extLst>
          </p:cNvPr>
          <p:cNvGrpSpPr/>
          <p:nvPr/>
        </p:nvGrpSpPr>
        <p:grpSpPr>
          <a:xfrm>
            <a:off x="1740015" y="344391"/>
            <a:ext cx="8711970" cy="5236074"/>
            <a:chOff x="2165220" y="287241"/>
            <a:chExt cx="8711970" cy="5236074"/>
          </a:xfrm>
        </p:grpSpPr>
        <p:sp>
          <p:nvSpPr>
            <p:cNvPr id="3" name="Figura a mano libera: forma 2">
              <a:extLst>
                <a:ext uri="{FF2B5EF4-FFF2-40B4-BE49-F238E27FC236}">
                  <a16:creationId xmlns:a16="http://schemas.microsoft.com/office/drawing/2014/main" id="{FC22EDB0-13DC-4709-9400-F36CB829A2A0}"/>
                </a:ext>
              </a:extLst>
            </p:cNvPr>
            <p:cNvSpPr/>
            <p:nvPr/>
          </p:nvSpPr>
          <p:spPr>
            <a:xfrm>
              <a:off x="2165220" y="287241"/>
              <a:ext cx="3739169" cy="1204930"/>
            </a:xfrm>
            <a:custGeom>
              <a:avLst/>
              <a:gdLst>
                <a:gd name="connsiteX0" fmla="*/ 0 w 3739169"/>
                <a:gd name="connsiteY0" fmla="*/ 602465 h 1204930"/>
                <a:gd name="connsiteX1" fmla="*/ 1869585 w 3739169"/>
                <a:gd name="connsiteY1" fmla="*/ 0 h 1204930"/>
                <a:gd name="connsiteX2" fmla="*/ 3739170 w 3739169"/>
                <a:gd name="connsiteY2" fmla="*/ 602465 h 1204930"/>
                <a:gd name="connsiteX3" fmla="*/ 1869585 w 3739169"/>
                <a:gd name="connsiteY3" fmla="*/ 1204930 h 1204930"/>
                <a:gd name="connsiteX4" fmla="*/ 0 w 3739169"/>
                <a:gd name="connsiteY4" fmla="*/ 602465 h 120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169" h="1204930">
                  <a:moveTo>
                    <a:pt x="0" y="602465"/>
                  </a:moveTo>
                  <a:cubicBezTo>
                    <a:pt x="0" y="269733"/>
                    <a:pt x="837042" y="0"/>
                    <a:pt x="1869585" y="0"/>
                  </a:cubicBezTo>
                  <a:cubicBezTo>
                    <a:pt x="2902128" y="0"/>
                    <a:pt x="3739170" y="269733"/>
                    <a:pt x="3739170" y="602465"/>
                  </a:cubicBezTo>
                  <a:cubicBezTo>
                    <a:pt x="3739170" y="935197"/>
                    <a:pt x="2902128" y="1204930"/>
                    <a:pt x="1869585" y="1204930"/>
                  </a:cubicBezTo>
                  <a:cubicBezTo>
                    <a:pt x="837042" y="1204930"/>
                    <a:pt x="0" y="935197"/>
                    <a:pt x="0" y="602465"/>
                  </a:cubicBezTo>
                  <a:close/>
                </a:path>
              </a:pathLst>
            </a:custGeom>
            <a:solidFill>
              <a:srgbClr val="A4CDE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2989" tIns="201858" rIns="572989" bIns="201858"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tx1"/>
                  </a:solidFill>
                  <a:latin typeface="Abadi" panose="020B0604020104020204" pitchFamily="34" charset="0"/>
                </a:rPr>
                <a:t>PROCESSI COGNITIVI</a:t>
              </a:r>
            </a:p>
          </p:txBody>
        </p:sp>
        <p:sp>
          <p:nvSpPr>
            <p:cNvPr id="5" name="Figura a mano libera: forma 4">
              <a:extLst>
                <a:ext uri="{FF2B5EF4-FFF2-40B4-BE49-F238E27FC236}">
                  <a16:creationId xmlns:a16="http://schemas.microsoft.com/office/drawing/2014/main" id="{3492CE6C-7839-4964-BF7A-0E8F10DB7A93}"/>
                </a:ext>
              </a:extLst>
            </p:cNvPr>
            <p:cNvSpPr/>
            <p:nvPr/>
          </p:nvSpPr>
          <p:spPr>
            <a:xfrm>
              <a:off x="2260945" y="2221401"/>
              <a:ext cx="3547720" cy="1244935"/>
            </a:xfrm>
            <a:custGeom>
              <a:avLst/>
              <a:gdLst>
                <a:gd name="connsiteX0" fmla="*/ 0 w 3547720"/>
                <a:gd name="connsiteY0" fmla="*/ 622468 h 1244935"/>
                <a:gd name="connsiteX1" fmla="*/ 1773860 w 3547720"/>
                <a:gd name="connsiteY1" fmla="*/ 0 h 1244935"/>
                <a:gd name="connsiteX2" fmla="*/ 3547720 w 3547720"/>
                <a:gd name="connsiteY2" fmla="*/ 622468 h 1244935"/>
                <a:gd name="connsiteX3" fmla="*/ 1773860 w 3547720"/>
                <a:gd name="connsiteY3" fmla="*/ 1244936 h 1244935"/>
                <a:gd name="connsiteX4" fmla="*/ 0 w 3547720"/>
                <a:gd name="connsiteY4" fmla="*/ 622468 h 124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720" h="1244935">
                  <a:moveTo>
                    <a:pt x="0" y="622468"/>
                  </a:moveTo>
                  <a:cubicBezTo>
                    <a:pt x="0" y="278688"/>
                    <a:pt x="794184" y="0"/>
                    <a:pt x="1773860" y="0"/>
                  </a:cubicBezTo>
                  <a:cubicBezTo>
                    <a:pt x="2753536" y="0"/>
                    <a:pt x="3547720" y="278688"/>
                    <a:pt x="3547720" y="622468"/>
                  </a:cubicBezTo>
                  <a:cubicBezTo>
                    <a:pt x="3547720" y="966248"/>
                    <a:pt x="2753536" y="1244936"/>
                    <a:pt x="1773860" y="1244936"/>
                  </a:cubicBezTo>
                  <a:cubicBezTo>
                    <a:pt x="794184" y="1244936"/>
                    <a:pt x="0" y="966248"/>
                    <a:pt x="0" y="622468"/>
                  </a:cubicBezTo>
                  <a:close/>
                </a:path>
              </a:pathLst>
            </a:custGeom>
            <a:solidFill>
              <a:srgbClr val="A4CDE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4952" tIns="207717" rIns="544952" bIns="207717"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tx1"/>
                  </a:solidFill>
                  <a:latin typeface="Abadi" panose="020B0604020104020204" pitchFamily="34" charset="0"/>
                </a:rPr>
                <a:t>PROCESSI METACOGNITIVI</a:t>
              </a:r>
            </a:p>
          </p:txBody>
        </p:sp>
        <p:sp>
          <p:nvSpPr>
            <p:cNvPr id="8" name="Figura a mano libera: forma 7">
              <a:extLst>
                <a:ext uri="{FF2B5EF4-FFF2-40B4-BE49-F238E27FC236}">
                  <a16:creationId xmlns:a16="http://schemas.microsoft.com/office/drawing/2014/main" id="{2B90ACAA-3198-4C38-9A26-9C757B487839}"/>
                </a:ext>
              </a:extLst>
            </p:cNvPr>
            <p:cNvSpPr/>
            <p:nvPr/>
          </p:nvSpPr>
          <p:spPr>
            <a:xfrm>
              <a:off x="2199881" y="4132968"/>
              <a:ext cx="3653021" cy="1390347"/>
            </a:xfrm>
            <a:custGeom>
              <a:avLst/>
              <a:gdLst>
                <a:gd name="connsiteX0" fmla="*/ 0 w 3653021"/>
                <a:gd name="connsiteY0" fmla="*/ 695174 h 1390347"/>
                <a:gd name="connsiteX1" fmla="*/ 1826511 w 3653021"/>
                <a:gd name="connsiteY1" fmla="*/ 0 h 1390347"/>
                <a:gd name="connsiteX2" fmla="*/ 3653022 w 3653021"/>
                <a:gd name="connsiteY2" fmla="*/ 695174 h 1390347"/>
                <a:gd name="connsiteX3" fmla="*/ 1826511 w 3653021"/>
                <a:gd name="connsiteY3" fmla="*/ 1390348 h 1390347"/>
                <a:gd name="connsiteX4" fmla="*/ 0 w 3653021"/>
                <a:gd name="connsiteY4" fmla="*/ 695174 h 139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021" h="1390347">
                  <a:moveTo>
                    <a:pt x="0" y="695174"/>
                  </a:moveTo>
                  <a:cubicBezTo>
                    <a:pt x="0" y="311240"/>
                    <a:pt x="817757" y="0"/>
                    <a:pt x="1826511" y="0"/>
                  </a:cubicBezTo>
                  <a:cubicBezTo>
                    <a:pt x="2835265" y="0"/>
                    <a:pt x="3653022" y="311240"/>
                    <a:pt x="3653022" y="695174"/>
                  </a:cubicBezTo>
                  <a:cubicBezTo>
                    <a:pt x="3653022" y="1079108"/>
                    <a:pt x="2835265" y="1390348"/>
                    <a:pt x="1826511" y="1390348"/>
                  </a:cubicBezTo>
                  <a:cubicBezTo>
                    <a:pt x="817757" y="1390348"/>
                    <a:pt x="0" y="1079108"/>
                    <a:pt x="0" y="695174"/>
                  </a:cubicBezTo>
                  <a:close/>
                </a:path>
              </a:pathLst>
            </a:custGeom>
            <a:solidFill>
              <a:srgbClr val="A4CDE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373" tIns="229012" rIns="560373" bIns="229012"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tx1"/>
                  </a:solidFill>
                  <a:latin typeface="Abadi" panose="020B0604020104020204" pitchFamily="34" charset="0"/>
                </a:rPr>
                <a:t>VARIABILI EMOTIVO-MOTIVAZIONALI</a:t>
              </a:r>
            </a:p>
          </p:txBody>
        </p:sp>
        <p:sp>
          <p:nvSpPr>
            <p:cNvPr id="9" name="Figura a mano libera: forma 8">
              <a:extLst>
                <a:ext uri="{FF2B5EF4-FFF2-40B4-BE49-F238E27FC236}">
                  <a16:creationId xmlns:a16="http://schemas.microsoft.com/office/drawing/2014/main" id="{59E53981-890D-4261-8C65-29F26472F157}"/>
                </a:ext>
              </a:extLst>
            </p:cNvPr>
            <p:cNvSpPr/>
            <p:nvPr/>
          </p:nvSpPr>
          <p:spPr>
            <a:xfrm rot="11170">
              <a:off x="6264940" y="2736018"/>
              <a:ext cx="782207" cy="392977"/>
            </a:xfrm>
            <a:custGeom>
              <a:avLst/>
              <a:gdLst>
                <a:gd name="connsiteX0" fmla="*/ 0 w 782207"/>
                <a:gd name="connsiteY0" fmla="*/ 78595 h 392977"/>
                <a:gd name="connsiteX1" fmla="*/ 585719 w 782207"/>
                <a:gd name="connsiteY1" fmla="*/ 78595 h 392977"/>
                <a:gd name="connsiteX2" fmla="*/ 585719 w 782207"/>
                <a:gd name="connsiteY2" fmla="*/ 0 h 392977"/>
                <a:gd name="connsiteX3" fmla="*/ 782207 w 782207"/>
                <a:gd name="connsiteY3" fmla="*/ 196489 h 392977"/>
                <a:gd name="connsiteX4" fmla="*/ 585719 w 782207"/>
                <a:gd name="connsiteY4" fmla="*/ 392977 h 392977"/>
                <a:gd name="connsiteX5" fmla="*/ 585719 w 782207"/>
                <a:gd name="connsiteY5" fmla="*/ 314382 h 392977"/>
                <a:gd name="connsiteX6" fmla="*/ 0 w 782207"/>
                <a:gd name="connsiteY6" fmla="*/ 314382 h 392977"/>
                <a:gd name="connsiteX7" fmla="*/ 0 w 782207"/>
                <a:gd name="connsiteY7" fmla="*/ 78595 h 39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207" h="392977">
                  <a:moveTo>
                    <a:pt x="0" y="78595"/>
                  </a:moveTo>
                  <a:lnTo>
                    <a:pt x="585719" y="78595"/>
                  </a:lnTo>
                  <a:lnTo>
                    <a:pt x="585719" y="0"/>
                  </a:lnTo>
                  <a:lnTo>
                    <a:pt x="782207" y="196489"/>
                  </a:lnTo>
                  <a:lnTo>
                    <a:pt x="585719" y="392977"/>
                  </a:lnTo>
                  <a:lnTo>
                    <a:pt x="585719" y="314382"/>
                  </a:lnTo>
                  <a:lnTo>
                    <a:pt x="0" y="314382"/>
                  </a:lnTo>
                  <a:lnTo>
                    <a:pt x="0" y="78595"/>
                  </a:lnTo>
                  <a:close/>
                </a:path>
              </a:pathLst>
            </a:custGeom>
            <a:solidFill>
              <a:srgbClr val="46637D"/>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78594" rIns="117893" bIns="78595" numCol="1" spcCol="1270" anchor="ctr" anchorCtr="0">
              <a:noAutofit/>
            </a:bodyPr>
            <a:lstStyle/>
            <a:p>
              <a:pPr marL="0" lvl="0" indent="0" algn="ctr" defTabSz="800100">
                <a:lnSpc>
                  <a:spcPct val="90000"/>
                </a:lnSpc>
                <a:spcBef>
                  <a:spcPct val="0"/>
                </a:spcBef>
                <a:spcAft>
                  <a:spcPct val="35000"/>
                </a:spcAft>
                <a:buNone/>
              </a:pPr>
              <a:endParaRPr lang="it-IT" sz="1800" kern="1200">
                <a:latin typeface="Abadi" panose="020B0604020104020204" pitchFamily="34" charset="0"/>
              </a:endParaRPr>
            </a:p>
          </p:txBody>
        </p:sp>
        <p:sp>
          <p:nvSpPr>
            <p:cNvPr id="10" name="Figura a mano libera: forma 9">
              <a:extLst>
                <a:ext uri="{FF2B5EF4-FFF2-40B4-BE49-F238E27FC236}">
                  <a16:creationId xmlns:a16="http://schemas.microsoft.com/office/drawing/2014/main" id="{6DA67521-C7DE-43CC-A26C-C498E4487358}"/>
                </a:ext>
              </a:extLst>
            </p:cNvPr>
            <p:cNvSpPr/>
            <p:nvPr/>
          </p:nvSpPr>
          <p:spPr>
            <a:xfrm>
              <a:off x="7371811" y="1823404"/>
              <a:ext cx="3505379" cy="2234245"/>
            </a:xfrm>
            <a:custGeom>
              <a:avLst/>
              <a:gdLst>
                <a:gd name="connsiteX0" fmla="*/ 0 w 3505379"/>
                <a:gd name="connsiteY0" fmla="*/ 1117123 h 2234245"/>
                <a:gd name="connsiteX1" fmla="*/ 1752690 w 3505379"/>
                <a:gd name="connsiteY1" fmla="*/ 0 h 2234245"/>
                <a:gd name="connsiteX2" fmla="*/ 3505380 w 3505379"/>
                <a:gd name="connsiteY2" fmla="*/ 1117123 h 2234245"/>
                <a:gd name="connsiteX3" fmla="*/ 1752690 w 3505379"/>
                <a:gd name="connsiteY3" fmla="*/ 2234246 h 2234245"/>
                <a:gd name="connsiteX4" fmla="*/ 0 w 3505379"/>
                <a:gd name="connsiteY4" fmla="*/ 1117123 h 223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379" h="2234245">
                  <a:moveTo>
                    <a:pt x="0" y="1117123"/>
                  </a:moveTo>
                  <a:cubicBezTo>
                    <a:pt x="0" y="500153"/>
                    <a:pt x="784706" y="0"/>
                    <a:pt x="1752690" y="0"/>
                  </a:cubicBezTo>
                  <a:cubicBezTo>
                    <a:pt x="2720674" y="0"/>
                    <a:pt x="3505380" y="500153"/>
                    <a:pt x="3505380" y="1117123"/>
                  </a:cubicBezTo>
                  <a:cubicBezTo>
                    <a:pt x="3505380" y="1734093"/>
                    <a:pt x="2720674" y="2234246"/>
                    <a:pt x="1752690" y="2234246"/>
                  </a:cubicBezTo>
                  <a:cubicBezTo>
                    <a:pt x="784706" y="2234246"/>
                    <a:pt x="0" y="1734093"/>
                    <a:pt x="0" y="1117123"/>
                  </a:cubicBezTo>
                  <a:close/>
                </a:path>
              </a:pathLst>
            </a:custGeom>
            <a:solidFill>
              <a:srgbClr val="4663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3831" tIns="357678" rIns="543831" bIns="357678" numCol="1" spcCol="1270" anchor="ctr" anchorCtr="0">
              <a:noAutofit/>
            </a:bodyPr>
            <a:lstStyle/>
            <a:p>
              <a:pPr marL="0" lvl="0" indent="0" algn="ctr" defTabSz="1066800">
                <a:lnSpc>
                  <a:spcPct val="90000"/>
                </a:lnSpc>
                <a:spcBef>
                  <a:spcPct val="0"/>
                </a:spcBef>
                <a:spcAft>
                  <a:spcPct val="35000"/>
                </a:spcAft>
                <a:buNone/>
              </a:pPr>
              <a:r>
                <a:rPr lang="it-IT" sz="2400" b="1" kern="1200" dirty="0">
                  <a:latin typeface="Abadi" panose="020B0604020104020204" pitchFamily="34" charset="0"/>
                </a:rPr>
                <a:t>APPRENDIMENTO</a:t>
              </a:r>
            </a:p>
          </p:txBody>
        </p:sp>
      </p:grpSp>
      <p:pic>
        <p:nvPicPr>
          <p:cNvPr id="7" name="Immagine 6" descr="unimore.png">
            <a:extLst>
              <a:ext uri="{FF2B5EF4-FFF2-40B4-BE49-F238E27FC236}">
                <a16:creationId xmlns:a16="http://schemas.microsoft.com/office/drawing/2014/main" id="{EC32AEE6-CAAE-9433-AB69-0B7B5EA772E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
        <p:nvSpPr>
          <p:cNvPr id="11" name="Freccia bidirezionale verticale 10">
            <a:extLst>
              <a:ext uri="{FF2B5EF4-FFF2-40B4-BE49-F238E27FC236}">
                <a16:creationId xmlns:a16="http://schemas.microsoft.com/office/drawing/2014/main" id="{C503091F-9B0B-A151-67D5-9F9E42A3B6A8}"/>
              </a:ext>
            </a:extLst>
          </p:cNvPr>
          <p:cNvSpPr/>
          <p:nvPr/>
        </p:nvSpPr>
        <p:spPr>
          <a:xfrm>
            <a:off x="3460759" y="1639899"/>
            <a:ext cx="297940" cy="576054"/>
          </a:xfrm>
          <a:prstGeom prst="upDownArrow">
            <a:avLst/>
          </a:prstGeom>
          <a:solidFill>
            <a:srgbClr val="4663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bidirezionale verticale 11">
            <a:extLst>
              <a:ext uri="{FF2B5EF4-FFF2-40B4-BE49-F238E27FC236}">
                <a16:creationId xmlns:a16="http://schemas.microsoft.com/office/drawing/2014/main" id="{23257FC1-8649-EC1A-8DF5-139E861B3D69}"/>
              </a:ext>
            </a:extLst>
          </p:cNvPr>
          <p:cNvSpPr/>
          <p:nvPr/>
        </p:nvSpPr>
        <p:spPr>
          <a:xfrm>
            <a:off x="3443673" y="3589077"/>
            <a:ext cx="315026" cy="525721"/>
          </a:xfrm>
          <a:prstGeom prst="upDownArrow">
            <a:avLst/>
          </a:prstGeom>
          <a:solidFill>
            <a:srgbClr val="4663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68562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416171E-A844-4377-966C-76696126A13E}"/>
              </a:ext>
            </a:extLst>
          </p:cNvPr>
          <p:cNvSpPr>
            <a:spLocks noGrp="1"/>
          </p:cNvSpPr>
          <p:nvPr>
            <p:ph type="title"/>
          </p:nvPr>
        </p:nvSpPr>
        <p:spPr>
          <a:xfrm>
            <a:off x="0" y="194494"/>
            <a:ext cx="12192000" cy="685800"/>
          </a:xfrm>
        </p:spPr>
        <p:txBody>
          <a:bodyPr>
            <a:noAutofit/>
          </a:bodyPr>
          <a:lstStyle/>
          <a:p>
            <a:pPr algn="ctr">
              <a:defRPr/>
            </a:pPr>
            <a:r>
              <a:rPr lang="it-IT" sz="3600" b="1" dirty="0">
                <a:solidFill>
                  <a:srgbClr val="46637D"/>
                </a:solidFill>
                <a:effectLst>
                  <a:outerShdw blurRad="38100" dist="38100" dir="2700000" algn="tl">
                    <a:srgbClr val="000000">
                      <a:alpha val="43137"/>
                    </a:srgbClr>
                  </a:outerShdw>
                </a:effectLst>
                <a:latin typeface="Abadi" panose="020B0604020104020204" pitchFamily="34" charset="0"/>
              </a:rPr>
              <a:t>STRATEGIE PER MEMORIZZARE</a:t>
            </a:r>
          </a:p>
        </p:txBody>
      </p:sp>
      <p:graphicFrame>
        <p:nvGraphicFramePr>
          <p:cNvPr id="5" name="Diagramma 4">
            <a:extLst>
              <a:ext uri="{FF2B5EF4-FFF2-40B4-BE49-F238E27FC236}">
                <a16:creationId xmlns:a16="http://schemas.microsoft.com/office/drawing/2014/main" id="{594195E9-3DF6-4529-BE3C-067D2890A521}"/>
              </a:ext>
            </a:extLst>
          </p:cNvPr>
          <p:cNvGraphicFramePr/>
          <p:nvPr>
            <p:extLst>
              <p:ext uri="{D42A27DB-BD31-4B8C-83A1-F6EECF244321}">
                <p14:modId xmlns:p14="http://schemas.microsoft.com/office/powerpoint/2010/main" val="4092649672"/>
              </p:ext>
            </p:extLst>
          </p:nvPr>
        </p:nvGraphicFramePr>
        <p:xfrm>
          <a:off x="698090" y="1057275"/>
          <a:ext cx="10726994" cy="451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A772247B-F928-DEE7-9960-FA6040456F5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282404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3FF1512D-4F3A-4A02-A8C8-5B75852CE955}"/>
              </a:ext>
            </a:extLst>
          </p:cNvPr>
          <p:cNvGrpSpPr>
            <a:grpSpLocks/>
          </p:cNvGrpSpPr>
          <p:nvPr/>
        </p:nvGrpSpPr>
        <p:grpSpPr bwMode="auto">
          <a:xfrm>
            <a:off x="0" y="524490"/>
            <a:ext cx="12123482" cy="4950115"/>
            <a:chOff x="-88831" y="2082163"/>
            <a:chExt cx="12542910" cy="3293991"/>
          </a:xfrm>
        </p:grpSpPr>
        <p:graphicFrame>
          <p:nvGraphicFramePr>
            <p:cNvPr id="7" name="Diagramma 6">
              <a:extLst>
                <a:ext uri="{FF2B5EF4-FFF2-40B4-BE49-F238E27FC236}">
                  <a16:creationId xmlns:a16="http://schemas.microsoft.com/office/drawing/2014/main" id="{C07C8795-B5B5-4E70-B922-4AB21D2B1EE7}"/>
                </a:ext>
              </a:extLst>
            </p:cNvPr>
            <p:cNvGraphicFramePr/>
            <p:nvPr>
              <p:extLst>
                <p:ext uri="{D42A27DB-BD31-4B8C-83A1-F6EECF244321}">
                  <p14:modId xmlns:p14="http://schemas.microsoft.com/office/powerpoint/2010/main" val="2761994217"/>
                </p:ext>
              </p:extLst>
            </p:nvPr>
          </p:nvGraphicFramePr>
          <p:xfrm>
            <a:off x="114300" y="2082163"/>
            <a:ext cx="11963399" cy="2783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a:extLst>
                <a:ext uri="{FF2B5EF4-FFF2-40B4-BE49-F238E27FC236}">
                  <a16:creationId xmlns:a16="http://schemas.microsoft.com/office/drawing/2014/main" id="{EC1F365D-5577-4B25-96AA-4AEB2D6D8B53}"/>
                </a:ext>
              </a:extLst>
            </p:cNvPr>
            <p:cNvSpPr txBox="1">
              <a:spLocks noChangeArrowheads="1"/>
            </p:cNvSpPr>
            <p:nvPr/>
          </p:nvSpPr>
          <p:spPr bwMode="auto">
            <a:xfrm>
              <a:off x="-88831" y="5068945"/>
              <a:ext cx="12542910" cy="30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a:r>
                <a:rPr lang="it-IT" altLang="it-IT" sz="2400" dirty="0">
                  <a:latin typeface="Abadi" panose="020B0604020104020204" pitchFamily="34" charset="0"/>
                  <a:sym typeface="Wingdings" panose="05000000000000000000" pitchFamily="2" charset="2"/>
                </a:rPr>
                <a:t> </a:t>
              </a:r>
              <a:r>
                <a:rPr lang="it-IT" altLang="it-IT" sz="2400" dirty="0">
                  <a:latin typeface="Abadi" panose="020B0604020104020204" pitchFamily="34" charset="0"/>
                </a:rPr>
                <a:t>La scelta e l’efficacia delle strategie dipende, quindi, anche dal proprio </a:t>
              </a:r>
              <a:r>
                <a:rPr lang="it-IT" altLang="it-IT" sz="2400" b="1" dirty="0">
                  <a:solidFill>
                    <a:srgbClr val="46637D"/>
                  </a:solidFill>
                  <a:latin typeface="Abadi" panose="020B0604020104020204" pitchFamily="34" charset="0"/>
                </a:rPr>
                <a:t>stile cognitivo</a:t>
              </a:r>
              <a:endParaRPr lang="it-IT" altLang="it-IT" sz="2400" dirty="0">
                <a:solidFill>
                  <a:srgbClr val="46637D"/>
                </a:solidFill>
                <a:latin typeface="Abadi" panose="020B0604020104020204" pitchFamily="34" charset="0"/>
              </a:endParaRPr>
            </a:p>
          </p:txBody>
        </p:sp>
      </p:grpSp>
      <p:pic>
        <p:nvPicPr>
          <p:cNvPr id="2" name="Immagine 1" descr="unimore.png">
            <a:extLst>
              <a:ext uri="{FF2B5EF4-FFF2-40B4-BE49-F238E27FC236}">
                <a16:creationId xmlns:a16="http://schemas.microsoft.com/office/drawing/2014/main" id="{F8EF5CD9-6EF5-B55B-60E9-19FEDEF53D9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2661124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isultati immagini per s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Titolo 1">
            <a:extLst>
              <a:ext uri="{FF2B5EF4-FFF2-40B4-BE49-F238E27FC236}">
                <a16:creationId xmlns:a16="http://schemas.microsoft.com/office/drawing/2014/main" id="{D2942929-8D61-44F8-8168-21DC5D33FED3}"/>
              </a:ext>
            </a:extLst>
          </p:cNvPr>
          <p:cNvSpPr>
            <a:spLocks noGrp="1"/>
          </p:cNvSpPr>
          <p:nvPr>
            <p:ph type="title"/>
          </p:nvPr>
        </p:nvSpPr>
        <p:spPr>
          <a:xfrm>
            <a:off x="838200" y="38881"/>
            <a:ext cx="10515600" cy="1325563"/>
          </a:xfrm>
        </p:spPr>
        <p:txBody>
          <a:bodyPr>
            <a:normAutofit/>
          </a:bodyPr>
          <a:lstStyle/>
          <a:p>
            <a:pPr algn="ctr"/>
            <a:r>
              <a:rPr lang="it-IT" b="1" dirty="0">
                <a:solidFill>
                  <a:srgbClr val="46637D"/>
                </a:solidFill>
                <a:effectLst>
                  <a:outerShdw blurRad="38100" dist="38100" dir="2700000" algn="tl">
                    <a:srgbClr val="000000">
                      <a:alpha val="43137"/>
                    </a:srgbClr>
                  </a:outerShdw>
                </a:effectLst>
                <a:latin typeface="Abadi" panose="020B0604020104020204" pitchFamily="34" charset="0"/>
              </a:rPr>
              <a:t>I PRINCIPALI STILI COGNITIVI</a:t>
            </a:r>
          </a:p>
        </p:txBody>
      </p:sp>
      <p:grpSp>
        <p:nvGrpSpPr>
          <p:cNvPr id="2" name="Gruppo 1">
            <a:extLst>
              <a:ext uri="{FF2B5EF4-FFF2-40B4-BE49-F238E27FC236}">
                <a16:creationId xmlns:a16="http://schemas.microsoft.com/office/drawing/2014/main" id="{9258288B-2A2C-4772-86C8-10EB8EC6BCFB}"/>
              </a:ext>
            </a:extLst>
          </p:cNvPr>
          <p:cNvGrpSpPr>
            <a:grpSpLocks noChangeAspect="1"/>
          </p:cNvGrpSpPr>
          <p:nvPr/>
        </p:nvGrpSpPr>
        <p:grpSpPr>
          <a:xfrm>
            <a:off x="1251086" y="1519075"/>
            <a:ext cx="9689829" cy="3819850"/>
            <a:chOff x="460375" y="1199521"/>
            <a:chExt cx="10766478" cy="4244278"/>
          </a:xfrm>
        </p:grpSpPr>
        <p:sp>
          <p:nvSpPr>
            <p:cNvPr id="12" name="Rettangolo arrotondato 12">
              <a:extLst>
                <a:ext uri="{FF2B5EF4-FFF2-40B4-BE49-F238E27FC236}">
                  <a16:creationId xmlns:a16="http://schemas.microsoft.com/office/drawing/2014/main" id="{9737AA82-8F98-43B3-A880-28578595F550}"/>
                </a:ext>
              </a:extLst>
            </p:cNvPr>
            <p:cNvSpPr/>
            <p:nvPr/>
          </p:nvSpPr>
          <p:spPr>
            <a:xfrm>
              <a:off x="7849459" y="3519512"/>
              <a:ext cx="3377394" cy="1899653"/>
            </a:xfrm>
            <a:prstGeom prst="roundRect">
              <a:avLst/>
            </a:prstGeom>
            <a:solidFill>
              <a:srgbClr val="6F91AA"/>
            </a:solidFill>
            <a:ln>
              <a:solidFill>
                <a:srgbClr val="6F91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bg1"/>
                  </a:solidFill>
                </a:rPr>
                <a:t>IMPULSIVO</a:t>
              </a:r>
            </a:p>
            <a:p>
              <a:pPr algn="ctr"/>
              <a:r>
                <a:rPr lang="it-IT" sz="2800" b="1" dirty="0">
                  <a:solidFill>
                    <a:schemeClr val="bg1"/>
                  </a:solidFill>
                </a:rPr>
                <a:t>/</a:t>
              </a:r>
            </a:p>
            <a:p>
              <a:pPr algn="ctr"/>
              <a:r>
                <a:rPr lang="it-IT" sz="2800" b="1" dirty="0">
                  <a:solidFill>
                    <a:schemeClr val="bg1"/>
                  </a:solidFill>
                </a:rPr>
                <a:t>RIFLESSIVO</a:t>
              </a:r>
            </a:p>
          </p:txBody>
        </p:sp>
        <p:sp>
          <p:nvSpPr>
            <p:cNvPr id="14" name="Rettangolo arrotondato 13">
              <a:extLst>
                <a:ext uri="{FF2B5EF4-FFF2-40B4-BE49-F238E27FC236}">
                  <a16:creationId xmlns:a16="http://schemas.microsoft.com/office/drawing/2014/main" id="{8ED55F4F-9079-4EA2-89C7-E111AC637079}"/>
                </a:ext>
              </a:extLst>
            </p:cNvPr>
            <p:cNvSpPr/>
            <p:nvPr/>
          </p:nvSpPr>
          <p:spPr>
            <a:xfrm>
              <a:off x="504983" y="1241515"/>
              <a:ext cx="3385089" cy="1899653"/>
            </a:xfrm>
            <a:prstGeom prst="roundRect">
              <a:avLst/>
            </a:prstGeom>
            <a:solidFill>
              <a:srgbClr val="46637D"/>
            </a:solidFill>
            <a:ln>
              <a:solidFill>
                <a:srgbClr val="466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bg1"/>
                  </a:solidFill>
                </a:rPr>
                <a:t>GLOBALE</a:t>
              </a:r>
            </a:p>
            <a:p>
              <a:pPr algn="ctr"/>
              <a:r>
                <a:rPr lang="it-IT" sz="2800" b="1" dirty="0">
                  <a:solidFill>
                    <a:schemeClr val="bg1"/>
                  </a:solidFill>
                </a:rPr>
                <a:t>/</a:t>
              </a:r>
            </a:p>
            <a:p>
              <a:pPr algn="ctr"/>
              <a:r>
                <a:rPr lang="it-IT" sz="2800" b="1" dirty="0">
                  <a:solidFill>
                    <a:schemeClr val="bg1"/>
                  </a:solidFill>
                </a:rPr>
                <a:t>ANALITICO</a:t>
              </a:r>
            </a:p>
          </p:txBody>
        </p:sp>
        <p:sp>
          <p:nvSpPr>
            <p:cNvPr id="19" name="Rettangolo arrotondato 14">
              <a:extLst>
                <a:ext uri="{FF2B5EF4-FFF2-40B4-BE49-F238E27FC236}">
                  <a16:creationId xmlns:a16="http://schemas.microsoft.com/office/drawing/2014/main" id="{63718AB3-FC91-488F-BA57-ADADB82F61E3}"/>
                </a:ext>
              </a:extLst>
            </p:cNvPr>
            <p:cNvSpPr/>
            <p:nvPr/>
          </p:nvSpPr>
          <p:spPr>
            <a:xfrm>
              <a:off x="4107006" y="3544146"/>
              <a:ext cx="3377394" cy="1899653"/>
            </a:xfrm>
            <a:prstGeom prst="roundRect">
              <a:avLst/>
            </a:prstGeom>
            <a:solidFill>
              <a:srgbClr val="46637D"/>
            </a:solidFill>
            <a:ln>
              <a:solidFill>
                <a:srgbClr val="466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bg1"/>
                  </a:solidFill>
                </a:rPr>
                <a:t>SISTEMATICO</a:t>
              </a:r>
            </a:p>
            <a:p>
              <a:pPr algn="ctr"/>
              <a:r>
                <a:rPr lang="it-IT" sz="2800" b="1" dirty="0">
                  <a:solidFill>
                    <a:schemeClr val="bg1"/>
                  </a:solidFill>
                </a:rPr>
                <a:t>/</a:t>
              </a:r>
            </a:p>
            <a:p>
              <a:pPr algn="ctr"/>
              <a:r>
                <a:rPr lang="it-IT" sz="2800" b="1" dirty="0">
                  <a:solidFill>
                    <a:schemeClr val="bg1"/>
                  </a:solidFill>
                </a:rPr>
                <a:t>INTUITIVO</a:t>
              </a:r>
            </a:p>
          </p:txBody>
        </p:sp>
        <p:sp>
          <p:nvSpPr>
            <p:cNvPr id="20" name="Rettangolo arrotondato 15">
              <a:extLst>
                <a:ext uri="{FF2B5EF4-FFF2-40B4-BE49-F238E27FC236}">
                  <a16:creationId xmlns:a16="http://schemas.microsoft.com/office/drawing/2014/main" id="{4B1CA0B4-A929-4B3C-9738-38A70FF98F3B}"/>
                </a:ext>
              </a:extLst>
            </p:cNvPr>
            <p:cNvSpPr/>
            <p:nvPr/>
          </p:nvSpPr>
          <p:spPr>
            <a:xfrm>
              <a:off x="4107006" y="1229198"/>
              <a:ext cx="3308585" cy="1899653"/>
            </a:xfrm>
            <a:prstGeom prst="roundRect">
              <a:avLst/>
            </a:prstGeom>
            <a:solidFill>
              <a:srgbClr val="6F91AA"/>
            </a:solidFill>
            <a:ln>
              <a:solidFill>
                <a:srgbClr val="6F91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bg1"/>
                  </a:solidFill>
                </a:rPr>
                <a:t>VERBALE</a:t>
              </a:r>
            </a:p>
            <a:p>
              <a:pPr algn="ctr"/>
              <a:r>
                <a:rPr lang="it-IT" sz="2800" b="1" dirty="0">
                  <a:solidFill>
                    <a:schemeClr val="bg1"/>
                  </a:solidFill>
                </a:rPr>
                <a:t>/</a:t>
              </a:r>
            </a:p>
            <a:p>
              <a:pPr algn="ctr"/>
              <a:r>
                <a:rPr lang="it-IT" sz="2800" b="1" dirty="0">
                  <a:solidFill>
                    <a:schemeClr val="bg1"/>
                  </a:solidFill>
                </a:rPr>
                <a:t>VISIVO</a:t>
              </a:r>
            </a:p>
          </p:txBody>
        </p:sp>
        <p:sp>
          <p:nvSpPr>
            <p:cNvPr id="21" name="Rettangolo arrotondato 16">
              <a:extLst>
                <a:ext uri="{FF2B5EF4-FFF2-40B4-BE49-F238E27FC236}">
                  <a16:creationId xmlns:a16="http://schemas.microsoft.com/office/drawing/2014/main" id="{19C251D7-576F-4E07-A2DA-79EBE4ED27B1}"/>
                </a:ext>
              </a:extLst>
            </p:cNvPr>
            <p:cNvSpPr/>
            <p:nvPr/>
          </p:nvSpPr>
          <p:spPr>
            <a:xfrm>
              <a:off x="460375" y="3544146"/>
              <a:ext cx="3385089" cy="1899653"/>
            </a:xfrm>
            <a:prstGeom prst="roundRect">
              <a:avLst/>
            </a:prstGeom>
            <a:solidFill>
              <a:srgbClr val="6F91AA"/>
            </a:solidFill>
            <a:ln>
              <a:solidFill>
                <a:srgbClr val="6F91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bg1"/>
                  </a:solidFill>
                </a:rPr>
                <a:t>DIPENDENTE</a:t>
              </a:r>
            </a:p>
            <a:p>
              <a:pPr algn="ctr"/>
              <a:r>
                <a:rPr lang="it-IT" sz="2800" b="1" dirty="0">
                  <a:solidFill>
                    <a:schemeClr val="bg1"/>
                  </a:solidFill>
                </a:rPr>
                <a:t>/</a:t>
              </a:r>
            </a:p>
            <a:p>
              <a:pPr algn="ctr"/>
              <a:r>
                <a:rPr lang="it-IT" sz="2800" b="1" dirty="0">
                  <a:solidFill>
                    <a:schemeClr val="bg1"/>
                  </a:solidFill>
                </a:rPr>
                <a:t>INDIPENDENTE dal campo</a:t>
              </a:r>
            </a:p>
          </p:txBody>
        </p:sp>
        <p:sp>
          <p:nvSpPr>
            <p:cNvPr id="22" name="Rettangolo arrotondato 17">
              <a:extLst>
                <a:ext uri="{FF2B5EF4-FFF2-40B4-BE49-F238E27FC236}">
                  <a16:creationId xmlns:a16="http://schemas.microsoft.com/office/drawing/2014/main" id="{EAACA987-021F-4B2A-BEFC-164CB967588A}"/>
                </a:ext>
              </a:extLst>
            </p:cNvPr>
            <p:cNvSpPr/>
            <p:nvPr/>
          </p:nvSpPr>
          <p:spPr>
            <a:xfrm>
              <a:off x="7849459" y="1199521"/>
              <a:ext cx="3377394" cy="1899653"/>
            </a:xfrm>
            <a:prstGeom prst="roundRect">
              <a:avLst/>
            </a:prstGeom>
            <a:solidFill>
              <a:srgbClr val="46637D"/>
            </a:solidFill>
            <a:ln>
              <a:solidFill>
                <a:srgbClr val="466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bg1"/>
                  </a:solidFill>
                </a:rPr>
                <a:t>CONVERGENTE</a:t>
              </a:r>
            </a:p>
            <a:p>
              <a:pPr algn="ctr"/>
              <a:r>
                <a:rPr lang="it-IT" sz="2800" b="1" dirty="0">
                  <a:solidFill>
                    <a:schemeClr val="bg1"/>
                  </a:solidFill>
                </a:rPr>
                <a:t>/</a:t>
              </a:r>
            </a:p>
            <a:p>
              <a:pPr algn="ctr"/>
              <a:r>
                <a:rPr lang="it-IT" sz="2800" b="1" dirty="0">
                  <a:solidFill>
                    <a:schemeClr val="bg1"/>
                  </a:solidFill>
                </a:rPr>
                <a:t>DIVERGENTE</a:t>
              </a:r>
            </a:p>
          </p:txBody>
        </p:sp>
      </p:grpSp>
      <p:pic>
        <p:nvPicPr>
          <p:cNvPr id="3" name="Immagine 2" descr="unimore.png">
            <a:extLst>
              <a:ext uri="{FF2B5EF4-FFF2-40B4-BE49-F238E27FC236}">
                <a16:creationId xmlns:a16="http://schemas.microsoft.com/office/drawing/2014/main" id="{5D232B1F-77D5-36A6-A528-73D8522EC99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2498677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isultati immagini per s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Titolo 1">
            <a:extLst>
              <a:ext uri="{FF2B5EF4-FFF2-40B4-BE49-F238E27FC236}">
                <a16:creationId xmlns:a16="http://schemas.microsoft.com/office/drawing/2014/main" id="{D2942929-8D61-44F8-8168-21DC5D33FED3}"/>
              </a:ext>
            </a:extLst>
          </p:cNvPr>
          <p:cNvSpPr>
            <a:spLocks noGrp="1"/>
          </p:cNvSpPr>
          <p:nvPr>
            <p:ph type="title"/>
          </p:nvPr>
        </p:nvSpPr>
        <p:spPr>
          <a:xfrm>
            <a:off x="838200" y="-161131"/>
            <a:ext cx="10515600" cy="1325563"/>
          </a:xfrm>
        </p:spPr>
        <p:txBody>
          <a:bodyPr>
            <a:normAutofit/>
          </a:bodyPr>
          <a:lstStyle/>
          <a:p>
            <a:pPr algn="ctr"/>
            <a:r>
              <a:rPr lang="it-IT" b="1" dirty="0">
                <a:solidFill>
                  <a:schemeClr val="accent1">
                    <a:lumMod val="75000"/>
                  </a:schemeClr>
                </a:solidFill>
                <a:effectLst>
                  <a:outerShdw blurRad="38100" dist="38100" dir="2700000" algn="tl">
                    <a:srgbClr val="000000">
                      <a:alpha val="43137"/>
                    </a:srgbClr>
                  </a:outerShdw>
                </a:effectLst>
                <a:latin typeface="Abadi" panose="020B0604020104020204" pitchFamily="34" charset="0"/>
              </a:rPr>
              <a:t>I </a:t>
            </a:r>
            <a:r>
              <a:rPr lang="it-IT" b="1" dirty="0">
                <a:solidFill>
                  <a:srgbClr val="46637D"/>
                </a:solidFill>
                <a:effectLst>
                  <a:outerShdw blurRad="38100" dist="38100" dir="2700000" algn="tl">
                    <a:srgbClr val="000000">
                      <a:alpha val="43137"/>
                    </a:srgbClr>
                  </a:outerShdw>
                </a:effectLst>
                <a:latin typeface="Abadi" panose="020B0604020104020204" pitchFamily="34" charset="0"/>
              </a:rPr>
              <a:t>PRINCIPALI</a:t>
            </a:r>
            <a:r>
              <a:rPr lang="it-IT" b="1" dirty="0">
                <a:solidFill>
                  <a:schemeClr val="accent1">
                    <a:lumMod val="75000"/>
                  </a:schemeClr>
                </a:solidFill>
                <a:effectLst>
                  <a:outerShdw blurRad="38100" dist="38100" dir="2700000" algn="tl">
                    <a:srgbClr val="000000">
                      <a:alpha val="43137"/>
                    </a:srgbClr>
                  </a:outerShdw>
                </a:effectLst>
                <a:latin typeface="Abadi" panose="020B0604020104020204" pitchFamily="34" charset="0"/>
              </a:rPr>
              <a:t> STILI COGNITIVI</a:t>
            </a:r>
          </a:p>
        </p:txBody>
      </p:sp>
      <p:sp>
        <p:nvSpPr>
          <p:cNvPr id="11" name="Rectangle 3">
            <a:extLst>
              <a:ext uri="{FF2B5EF4-FFF2-40B4-BE49-F238E27FC236}">
                <a16:creationId xmlns:a16="http://schemas.microsoft.com/office/drawing/2014/main" id="{51D07115-FE37-4B2F-91B0-26DAC3A5BEAB}"/>
              </a:ext>
            </a:extLst>
          </p:cNvPr>
          <p:cNvSpPr txBox="1">
            <a:spLocks noChangeArrowheads="1"/>
          </p:cNvSpPr>
          <p:nvPr/>
        </p:nvSpPr>
        <p:spPr>
          <a:xfrm>
            <a:off x="1807384" y="1007493"/>
            <a:ext cx="8577233" cy="537712"/>
          </a:xfrm>
          <a:prstGeom prst="rect">
            <a:avLst/>
          </a:prstGeom>
        </p:spPr>
        <p:txBody>
          <a:bodyPr vert="horz" wrap="square" lIns="90000" tIns="46800" rIns="90000" bIns="468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49263">
              <a:spcBef>
                <a:spcPts val="450"/>
              </a:spcBef>
              <a:buClr>
                <a:srgbClr val="FF0000"/>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altLang="it-IT" sz="3200" b="1" dirty="0">
                <a:ln>
                  <a:solidFill>
                    <a:schemeClr val="accent1"/>
                  </a:solidFill>
                </a:ln>
                <a:solidFill>
                  <a:srgbClr val="6F91AA"/>
                </a:solidFill>
                <a:latin typeface="Abadi" panose="020B0604020104020204" pitchFamily="34" charset="0"/>
              </a:rPr>
              <a:t>1. LO STILE ANALITICO – GLOBALE</a:t>
            </a:r>
          </a:p>
        </p:txBody>
      </p:sp>
      <p:graphicFrame>
        <p:nvGraphicFramePr>
          <p:cNvPr id="13" name="Diagramma 12">
            <a:extLst>
              <a:ext uri="{FF2B5EF4-FFF2-40B4-BE49-F238E27FC236}">
                <a16:creationId xmlns:a16="http://schemas.microsoft.com/office/drawing/2014/main" id="{2B87C628-18F7-4073-A57E-CD6D4480E68C}"/>
              </a:ext>
            </a:extLst>
          </p:cNvPr>
          <p:cNvGraphicFramePr/>
          <p:nvPr>
            <p:extLst>
              <p:ext uri="{D42A27DB-BD31-4B8C-83A1-F6EECF244321}">
                <p14:modId xmlns:p14="http://schemas.microsoft.com/office/powerpoint/2010/main" val="892081978"/>
              </p:ext>
            </p:extLst>
          </p:nvPr>
        </p:nvGraphicFramePr>
        <p:xfrm>
          <a:off x="290514" y="1724026"/>
          <a:ext cx="11530012" cy="385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F457C923-5040-A306-79DA-9839C788B95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130300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isultati immagini per s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Titolo 1">
            <a:extLst>
              <a:ext uri="{FF2B5EF4-FFF2-40B4-BE49-F238E27FC236}">
                <a16:creationId xmlns:a16="http://schemas.microsoft.com/office/drawing/2014/main" id="{D2942929-8D61-44F8-8168-21DC5D33FED3}"/>
              </a:ext>
            </a:extLst>
          </p:cNvPr>
          <p:cNvSpPr>
            <a:spLocks noGrp="1"/>
          </p:cNvSpPr>
          <p:nvPr>
            <p:ph type="title"/>
          </p:nvPr>
        </p:nvSpPr>
        <p:spPr>
          <a:xfrm>
            <a:off x="838199" y="-144168"/>
            <a:ext cx="10515600" cy="1325563"/>
          </a:xfrm>
        </p:spPr>
        <p:txBody>
          <a:bodyPr>
            <a:normAutofit/>
          </a:bodyPr>
          <a:lstStyle/>
          <a:p>
            <a:pPr algn="ctr"/>
            <a:r>
              <a:rPr lang="it-IT" sz="3600" b="1" dirty="0">
                <a:solidFill>
                  <a:srgbClr val="46637D"/>
                </a:solidFill>
                <a:effectLst>
                  <a:outerShdw blurRad="38100" dist="38100" dir="2700000" algn="tl">
                    <a:srgbClr val="000000">
                      <a:alpha val="43137"/>
                    </a:srgbClr>
                  </a:outerShdw>
                </a:effectLst>
                <a:latin typeface="Abadi" panose="020B0604020104020204" pitchFamily="34" charset="0"/>
              </a:rPr>
              <a:t>I PRINCIPALI STILI COGNITIVI</a:t>
            </a:r>
          </a:p>
        </p:txBody>
      </p:sp>
      <p:sp>
        <p:nvSpPr>
          <p:cNvPr id="11" name="Rectangle 3">
            <a:extLst>
              <a:ext uri="{FF2B5EF4-FFF2-40B4-BE49-F238E27FC236}">
                <a16:creationId xmlns:a16="http://schemas.microsoft.com/office/drawing/2014/main" id="{51D07115-FE37-4B2F-91B0-26DAC3A5BEAB}"/>
              </a:ext>
            </a:extLst>
          </p:cNvPr>
          <p:cNvSpPr txBox="1">
            <a:spLocks noChangeArrowheads="1"/>
          </p:cNvSpPr>
          <p:nvPr/>
        </p:nvSpPr>
        <p:spPr>
          <a:xfrm>
            <a:off x="1807382" y="912539"/>
            <a:ext cx="8577233" cy="537712"/>
          </a:xfrm>
          <a:prstGeom prst="rect">
            <a:avLst/>
          </a:prstGeom>
        </p:spPr>
        <p:txBody>
          <a:bodyPr vert="horz" wrap="square" lIns="90000" tIns="46800" rIns="90000" bIns="468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49263">
              <a:spcBef>
                <a:spcPts val="450"/>
              </a:spcBef>
              <a:buClr>
                <a:srgbClr val="FF0000"/>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it-IT" sz="3200" b="1" dirty="0">
                <a:ln>
                  <a:solidFill>
                    <a:schemeClr val="accent1"/>
                  </a:solidFill>
                </a:ln>
                <a:solidFill>
                  <a:srgbClr val="6F91AA"/>
                </a:solidFill>
                <a:latin typeface="Abadi" panose="020B0604020104020204" pitchFamily="34" charset="0"/>
              </a:rPr>
              <a:t>2. LO STILE VERBALE – </a:t>
            </a:r>
            <a:r>
              <a:rPr lang="en-GB" altLang="it-IT" sz="3200" b="1" dirty="0" err="1">
                <a:ln>
                  <a:solidFill>
                    <a:schemeClr val="accent1"/>
                  </a:solidFill>
                </a:ln>
                <a:solidFill>
                  <a:srgbClr val="6F91AA"/>
                </a:solidFill>
                <a:latin typeface="Abadi" panose="020B0604020104020204" pitchFamily="34" charset="0"/>
              </a:rPr>
              <a:t>VISIVO</a:t>
            </a:r>
            <a:endParaRPr lang="en-GB" altLang="it-IT" sz="2200" b="1" dirty="0">
              <a:ln>
                <a:solidFill>
                  <a:schemeClr val="accent1"/>
                </a:solidFill>
              </a:ln>
              <a:solidFill>
                <a:srgbClr val="6F91AA"/>
              </a:solidFill>
              <a:latin typeface="Abadi" panose="020B0604020104020204" pitchFamily="34" charset="0"/>
            </a:endParaRPr>
          </a:p>
        </p:txBody>
      </p:sp>
      <p:graphicFrame>
        <p:nvGraphicFramePr>
          <p:cNvPr id="2" name="Diagramma 1">
            <a:extLst>
              <a:ext uri="{FF2B5EF4-FFF2-40B4-BE49-F238E27FC236}">
                <a16:creationId xmlns:a16="http://schemas.microsoft.com/office/drawing/2014/main" id="{D9EA9C1C-8B7D-4D1E-9658-AAC2B66A8348}"/>
              </a:ext>
            </a:extLst>
          </p:cNvPr>
          <p:cNvGraphicFramePr/>
          <p:nvPr>
            <p:extLst>
              <p:ext uri="{D42A27DB-BD31-4B8C-83A1-F6EECF244321}">
                <p14:modId xmlns:p14="http://schemas.microsoft.com/office/powerpoint/2010/main" val="1861617077"/>
              </p:ext>
            </p:extLst>
          </p:nvPr>
        </p:nvGraphicFramePr>
        <p:xfrm>
          <a:off x="535305" y="1368972"/>
          <a:ext cx="11656695" cy="4300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descr="unimore.png">
            <a:extLst>
              <a:ext uri="{FF2B5EF4-FFF2-40B4-BE49-F238E27FC236}">
                <a16:creationId xmlns:a16="http://schemas.microsoft.com/office/drawing/2014/main" id="{52BAD3EA-57B2-3219-9448-1C5748BC13A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1170619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isultati immagini per s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Titolo 1">
            <a:extLst>
              <a:ext uri="{FF2B5EF4-FFF2-40B4-BE49-F238E27FC236}">
                <a16:creationId xmlns:a16="http://schemas.microsoft.com/office/drawing/2014/main" id="{D2942929-8D61-44F8-8168-21DC5D33FED3}"/>
              </a:ext>
            </a:extLst>
          </p:cNvPr>
          <p:cNvSpPr>
            <a:spLocks noGrp="1"/>
          </p:cNvSpPr>
          <p:nvPr>
            <p:ph type="title"/>
          </p:nvPr>
        </p:nvSpPr>
        <p:spPr>
          <a:xfrm>
            <a:off x="838200" y="-161131"/>
            <a:ext cx="10515600" cy="1325563"/>
          </a:xfrm>
        </p:spPr>
        <p:txBody>
          <a:bodyPr>
            <a:normAutofit/>
          </a:bodyPr>
          <a:lstStyle/>
          <a:p>
            <a:pPr algn="ctr"/>
            <a:r>
              <a:rPr lang="it-IT" b="1" dirty="0">
                <a:solidFill>
                  <a:schemeClr val="accent1">
                    <a:lumMod val="75000"/>
                  </a:schemeClr>
                </a:solidFill>
                <a:effectLst>
                  <a:outerShdw blurRad="38100" dist="38100" dir="2700000" algn="tl">
                    <a:srgbClr val="000000">
                      <a:alpha val="43137"/>
                    </a:srgbClr>
                  </a:outerShdw>
                </a:effectLst>
                <a:latin typeface="Abadi" panose="020B0604020104020204" pitchFamily="34" charset="0"/>
              </a:rPr>
              <a:t>I </a:t>
            </a:r>
            <a:r>
              <a:rPr lang="it-IT" b="1" dirty="0">
                <a:solidFill>
                  <a:srgbClr val="46637D"/>
                </a:solidFill>
                <a:effectLst>
                  <a:outerShdw blurRad="38100" dist="38100" dir="2700000" algn="tl">
                    <a:srgbClr val="000000">
                      <a:alpha val="43137"/>
                    </a:srgbClr>
                  </a:outerShdw>
                </a:effectLst>
                <a:latin typeface="Abadi" panose="020B0604020104020204" pitchFamily="34" charset="0"/>
              </a:rPr>
              <a:t>PRINCIPALI</a:t>
            </a:r>
            <a:r>
              <a:rPr lang="it-IT" b="1" dirty="0">
                <a:solidFill>
                  <a:schemeClr val="accent1">
                    <a:lumMod val="75000"/>
                  </a:schemeClr>
                </a:solidFill>
                <a:effectLst>
                  <a:outerShdw blurRad="38100" dist="38100" dir="2700000" algn="tl">
                    <a:srgbClr val="000000">
                      <a:alpha val="43137"/>
                    </a:srgbClr>
                  </a:outerShdw>
                </a:effectLst>
                <a:latin typeface="Abadi" panose="020B0604020104020204" pitchFamily="34" charset="0"/>
              </a:rPr>
              <a:t> STILI COGNITIVI</a:t>
            </a:r>
          </a:p>
        </p:txBody>
      </p:sp>
      <p:sp>
        <p:nvSpPr>
          <p:cNvPr id="11" name="Rectangle 3">
            <a:extLst>
              <a:ext uri="{FF2B5EF4-FFF2-40B4-BE49-F238E27FC236}">
                <a16:creationId xmlns:a16="http://schemas.microsoft.com/office/drawing/2014/main" id="{51D07115-FE37-4B2F-91B0-26DAC3A5BEAB}"/>
              </a:ext>
            </a:extLst>
          </p:cNvPr>
          <p:cNvSpPr txBox="1">
            <a:spLocks noChangeArrowheads="1"/>
          </p:cNvSpPr>
          <p:nvPr/>
        </p:nvSpPr>
        <p:spPr>
          <a:xfrm>
            <a:off x="1807384" y="1007493"/>
            <a:ext cx="8577233" cy="537712"/>
          </a:xfrm>
          <a:prstGeom prst="rect">
            <a:avLst/>
          </a:prstGeom>
        </p:spPr>
        <p:txBody>
          <a:bodyPr vert="horz" wrap="square" lIns="90000" tIns="46800" rIns="90000" bIns="468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49263">
              <a:spcBef>
                <a:spcPts val="450"/>
              </a:spcBef>
              <a:buClr>
                <a:srgbClr val="FF0000"/>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it-IT" sz="3200" b="1" dirty="0">
                <a:ln>
                  <a:solidFill>
                    <a:schemeClr val="accent1"/>
                  </a:solidFill>
                </a:ln>
                <a:solidFill>
                  <a:srgbClr val="6F91AA"/>
                </a:solidFill>
                <a:latin typeface="Abadi" panose="020B0604020104020204" pitchFamily="34" charset="0"/>
              </a:rPr>
              <a:t>3. LO STILE </a:t>
            </a:r>
            <a:r>
              <a:rPr lang="en-GB" altLang="it-IT" sz="3200" b="1" dirty="0" err="1">
                <a:ln>
                  <a:solidFill>
                    <a:schemeClr val="accent1"/>
                  </a:solidFill>
                </a:ln>
                <a:solidFill>
                  <a:srgbClr val="6F91AA"/>
                </a:solidFill>
                <a:latin typeface="Abadi" panose="020B0604020104020204" pitchFamily="34" charset="0"/>
              </a:rPr>
              <a:t>IMPULSIVO</a:t>
            </a:r>
            <a:r>
              <a:rPr lang="en-GB" altLang="it-IT" sz="3200" b="1" dirty="0">
                <a:ln>
                  <a:solidFill>
                    <a:schemeClr val="accent1"/>
                  </a:solidFill>
                </a:ln>
                <a:solidFill>
                  <a:srgbClr val="6F91AA"/>
                </a:solidFill>
                <a:latin typeface="Abadi" panose="020B0604020104020204" pitchFamily="34" charset="0"/>
              </a:rPr>
              <a:t> – </a:t>
            </a:r>
            <a:r>
              <a:rPr lang="en-GB" altLang="it-IT" sz="3200" b="1" dirty="0" err="1">
                <a:ln>
                  <a:solidFill>
                    <a:schemeClr val="accent1"/>
                  </a:solidFill>
                </a:ln>
                <a:solidFill>
                  <a:srgbClr val="6F91AA"/>
                </a:solidFill>
                <a:latin typeface="Abadi" panose="020B0604020104020204" pitchFamily="34" charset="0"/>
              </a:rPr>
              <a:t>RIFLESSIVO</a:t>
            </a:r>
            <a:endParaRPr lang="en-GB" altLang="it-IT" sz="2200" b="1" dirty="0">
              <a:ln>
                <a:solidFill>
                  <a:schemeClr val="accent1"/>
                </a:solidFill>
              </a:ln>
              <a:solidFill>
                <a:srgbClr val="6F91AA"/>
              </a:solidFill>
              <a:latin typeface="Abadi" panose="020B0604020104020204" pitchFamily="34" charset="0"/>
            </a:endParaRPr>
          </a:p>
        </p:txBody>
      </p:sp>
      <p:graphicFrame>
        <p:nvGraphicFramePr>
          <p:cNvPr id="13" name="Diagramma 12">
            <a:extLst>
              <a:ext uri="{FF2B5EF4-FFF2-40B4-BE49-F238E27FC236}">
                <a16:creationId xmlns:a16="http://schemas.microsoft.com/office/drawing/2014/main" id="{2B87C628-18F7-4073-A57E-CD6D4480E68C}"/>
              </a:ext>
            </a:extLst>
          </p:cNvPr>
          <p:cNvGraphicFramePr/>
          <p:nvPr>
            <p:extLst>
              <p:ext uri="{D42A27DB-BD31-4B8C-83A1-F6EECF244321}">
                <p14:modId xmlns:p14="http://schemas.microsoft.com/office/powerpoint/2010/main" val="2609857380"/>
              </p:ext>
            </p:extLst>
          </p:nvPr>
        </p:nvGraphicFramePr>
        <p:xfrm>
          <a:off x="290514" y="1724026"/>
          <a:ext cx="11530012" cy="385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8F7FDBE1-8B85-F98D-4BC2-87515DF5F27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1351364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isultati immagini per s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Titolo 1">
            <a:extLst>
              <a:ext uri="{FF2B5EF4-FFF2-40B4-BE49-F238E27FC236}">
                <a16:creationId xmlns:a16="http://schemas.microsoft.com/office/drawing/2014/main" id="{D2942929-8D61-44F8-8168-21DC5D33FED3}"/>
              </a:ext>
            </a:extLst>
          </p:cNvPr>
          <p:cNvSpPr>
            <a:spLocks noGrp="1"/>
          </p:cNvSpPr>
          <p:nvPr>
            <p:ph type="title"/>
          </p:nvPr>
        </p:nvSpPr>
        <p:spPr>
          <a:xfrm>
            <a:off x="838200" y="-183561"/>
            <a:ext cx="10515600" cy="1325563"/>
          </a:xfrm>
        </p:spPr>
        <p:txBody>
          <a:bodyPr>
            <a:normAutofit/>
          </a:bodyPr>
          <a:lstStyle/>
          <a:p>
            <a:pPr algn="ctr"/>
            <a:r>
              <a:rPr lang="it-IT" sz="3600" b="1" dirty="0">
                <a:solidFill>
                  <a:srgbClr val="46637D"/>
                </a:solidFill>
                <a:effectLst>
                  <a:outerShdw blurRad="38100" dist="38100" dir="2700000" algn="tl">
                    <a:srgbClr val="000000">
                      <a:alpha val="43137"/>
                    </a:srgbClr>
                  </a:outerShdw>
                </a:effectLst>
                <a:latin typeface="Abadi" panose="020B0604020104020204" pitchFamily="34" charset="0"/>
              </a:rPr>
              <a:t>I PRINCIPALI STILI COGNITIVI</a:t>
            </a:r>
          </a:p>
        </p:txBody>
      </p:sp>
      <p:sp>
        <p:nvSpPr>
          <p:cNvPr id="11" name="Rectangle 3">
            <a:extLst>
              <a:ext uri="{FF2B5EF4-FFF2-40B4-BE49-F238E27FC236}">
                <a16:creationId xmlns:a16="http://schemas.microsoft.com/office/drawing/2014/main" id="{51D07115-FE37-4B2F-91B0-26DAC3A5BEAB}"/>
              </a:ext>
            </a:extLst>
          </p:cNvPr>
          <p:cNvSpPr txBox="1">
            <a:spLocks noChangeArrowheads="1"/>
          </p:cNvSpPr>
          <p:nvPr/>
        </p:nvSpPr>
        <p:spPr>
          <a:xfrm>
            <a:off x="1133879" y="798398"/>
            <a:ext cx="9924242" cy="482313"/>
          </a:xfrm>
          <a:prstGeom prst="rect">
            <a:avLst/>
          </a:prstGeom>
        </p:spPr>
        <p:txBody>
          <a:bodyPr vert="horz" wrap="square" lIns="90000" tIns="46800" rIns="90000" bIns="468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49263">
              <a:spcBef>
                <a:spcPts val="450"/>
              </a:spcBef>
              <a:buClr>
                <a:srgbClr val="FF0000"/>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it-IT" b="1" dirty="0">
                <a:ln>
                  <a:solidFill>
                    <a:schemeClr val="accent1"/>
                  </a:solidFill>
                </a:ln>
                <a:solidFill>
                  <a:srgbClr val="6F91AA"/>
                </a:solidFill>
                <a:latin typeface="Abadi" panose="020B0604020104020204" pitchFamily="34" charset="0"/>
              </a:rPr>
              <a:t>4. LO STILE </a:t>
            </a:r>
            <a:r>
              <a:rPr lang="en-GB" altLang="it-IT" b="1" dirty="0" err="1">
                <a:ln>
                  <a:solidFill>
                    <a:schemeClr val="accent1"/>
                  </a:solidFill>
                </a:ln>
                <a:solidFill>
                  <a:srgbClr val="6F91AA"/>
                </a:solidFill>
                <a:latin typeface="Abadi" panose="020B0604020104020204" pitchFamily="34" charset="0"/>
              </a:rPr>
              <a:t>DIPENDENTE</a:t>
            </a:r>
            <a:r>
              <a:rPr lang="en-GB" altLang="it-IT" b="1" dirty="0">
                <a:ln>
                  <a:solidFill>
                    <a:schemeClr val="accent1"/>
                  </a:solidFill>
                </a:ln>
                <a:solidFill>
                  <a:srgbClr val="6F91AA"/>
                </a:solidFill>
                <a:latin typeface="Abadi" panose="020B0604020104020204" pitchFamily="34" charset="0"/>
              </a:rPr>
              <a:t> – </a:t>
            </a:r>
            <a:r>
              <a:rPr lang="en-GB" altLang="it-IT" b="1" dirty="0" err="1">
                <a:ln>
                  <a:solidFill>
                    <a:schemeClr val="accent1"/>
                  </a:solidFill>
                </a:ln>
                <a:solidFill>
                  <a:srgbClr val="6F91AA"/>
                </a:solidFill>
                <a:latin typeface="Abadi" panose="020B0604020104020204" pitchFamily="34" charset="0"/>
              </a:rPr>
              <a:t>INDIPENDENTE</a:t>
            </a:r>
            <a:r>
              <a:rPr lang="en-GB" altLang="it-IT" b="1" dirty="0">
                <a:ln>
                  <a:solidFill>
                    <a:schemeClr val="accent1"/>
                  </a:solidFill>
                </a:ln>
                <a:solidFill>
                  <a:srgbClr val="6F91AA"/>
                </a:solidFill>
                <a:latin typeface="Abadi" panose="020B0604020104020204" pitchFamily="34" charset="0"/>
              </a:rPr>
              <a:t> DAL CAMPO</a:t>
            </a:r>
          </a:p>
        </p:txBody>
      </p:sp>
      <p:graphicFrame>
        <p:nvGraphicFramePr>
          <p:cNvPr id="8" name="Diagramma 7">
            <a:extLst>
              <a:ext uri="{FF2B5EF4-FFF2-40B4-BE49-F238E27FC236}">
                <a16:creationId xmlns:a16="http://schemas.microsoft.com/office/drawing/2014/main" id="{D566F4AB-C513-4F91-8ADC-51AB220D0070}"/>
              </a:ext>
            </a:extLst>
          </p:cNvPr>
          <p:cNvGraphicFramePr/>
          <p:nvPr>
            <p:extLst>
              <p:ext uri="{D42A27DB-BD31-4B8C-83A1-F6EECF244321}">
                <p14:modId xmlns:p14="http://schemas.microsoft.com/office/powerpoint/2010/main" val="3394015005"/>
              </p:ext>
            </p:extLst>
          </p:nvPr>
        </p:nvGraphicFramePr>
        <p:xfrm>
          <a:off x="460375" y="1280711"/>
          <a:ext cx="11815762" cy="4520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E4E87FB9-986A-C804-E51B-004EAECAAD3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122973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isultati immagini per s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Titolo 1">
            <a:extLst>
              <a:ext uri="{FF2B5EF4-FFF2-40B4-BE49-F238E27FC236}">
                <a16:creationId xmlns:a16="http://schemas.microsoft.com/office/drawing/2014/main" id="{D2942929-8D61-44F8-8168-21DC5D33FED3}"/>
              </a:ext>
            </a:extLst>
          </p:cNvPr>
          <p:cNvSpPr>
            <a:spLocks noGrp="1"/>
          </p:cNvSpPr>
          <p:nvPr>
            <p:ph type="title"/>
          </p:nvPr>
        </p:nvSpPr>
        <p:spPr>
          <a:xfrm>
            <a:off x="838200" y="-258047"/>
            <a:ext cx="10515600" cy="1325563"/>
          </a:xfrm>
        </p:spPr>
        <p:txBody>
          <a:bodyPr>
            <a:normAutofit/>
          </a:bodyPr>
          <a:lstStyle/>
          <a:p>
            <a:pPr algn="ctr"/>
            <a:r>
              <a:rPr lang="it-IT" sz="3600" b="1" dirty="0">
                <a:solidFill>
                  <a:srgbClr val="46637D"/>
                </a:solidFill>
                <a:effectLst>
                  <a:outerShdw blurRad="38100" dist="38100" dir="2700000" algn="tl">
                    <a:srgbClr val="000000">
                      <a:alpha val="43137"/>
                    </a:srgbClr>
                  </a:outerShdw>
                </a:effectLst>
                <a:latin typeface="Abadi" panose="020B0604020104020204" pitchFamily="34" charset="0"/>
              </a:rPr>
              <a:t>I PRINCIPALI STILI COGNITIVI</a:t>
            </a:r>
          </a:p>
        </p:txBody>
      </p:sp>
      <p:sp>
        <p:nvSpPr>
          <p:cNvPr id="11" name="Rectangle 3">
            <a:extLst>
              <a:ext uri="{FF2B5EF4-FFF2-40B4-BE49-F238E27FC236}">
                <a16:creationId xmlns:a16="http://schemas.microsoft.com/office/drawing/2014/main" id="{51D07115-FE37-4B2F-91B0-26DAC3A5BEAB}"/>
              </a:ext>
            </a:extLst>
          </p:cNvPr>
          <p:cNvSpPr txBox="1">
            <a:spLocks noChangeArrowheads="1"/>
          </p:cNvSpPr>
          <p:nvPr/>
        </p:nvSpPr>
        <p:spPr>
          <a:xfrm>
            <a:off x="1133879" y="738637"/>
            <a:ext cx="9924242" cy="537712"/>
          </a:xfrm>
          <a:prstGeom prst="rect">
            <a:avLst/>
          </a:prstGeom>
        </p:spPr>
        <p:txBody>
          <a:bodyPr vert="horz" wrap="square" lIns="90000" tIns="46800" rIns="90000" bIns="468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49263">
              <a:spcBef>
                <a:spcPts val="450"/>
              </a:spcBef>
              <a:buClr>
                <a:srgbClr val="FF0000"/>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it-IT" sz="3200" b="1" dirty="0">
                <a:ln>
                  <a:solidFill>
                    <a:schemeClr val="accent1"/>
                  </a:solidFill>
                </a:ln>
                <a:solidFill>
                  <a:srgbClr val="6F91AA"/>
                </a:solidFill>
                <a:latin typeface="Abadi" panose="020B0604020104020204" pitchFamily="34" charset="0"/>
              </a:rPr>
              <a:t>5. LO STILE </a:t>
            </a:r>
            <a:r>
              <a:rPr lang="en-GB" altLang="it-IT" sz="3200" b="1" dirty="0" err="1">
                <a:ln>
                  <a:solidFill>
                    <a:schemeClr val="accent1"/>
                  </a:solidFill>
                </a:ln>
                <a:solidFill>
                  <a:srgbClr val="6F91AA"/>
                </a:solidFill>
                <a:latin typeface="Abadi" panose="020B0604020104020204" pitchFamily="34" charset="0"/>
              </a:rPr>
              <a:t>SISTEMATICO</a:t>
            </a:r>
            <a:r>
              <a:rPr lang="en-GB" altLang="it-IT" sz="3200" b="1" dirty="0">
                <a:ln>
                  <a:solidFill>
                    <a:schemeClr val="accent1"/>
                  </a:solidFill>
                </a:ln>
                <a:solidFill>
                  <a:srgbClr val="6F91AA"/>
                </a:solidFill>
                <a:latin typeface="Abadi" panose="020B0604020104020204" pitchFamily="34" charset="0"/>
              </a:rPr>
              <a:t> – </a:t>
            </a:r>
            <a:r>
              <a:rPr lang="en-GB" altLang="it-IT" sz="3200" b="1" dirty="0" err="1">
                <a:ln>
                  <a:solidFill>
                    <a:schemeClr val="accent1"/>
                  </a:solidFill>
                </a:ln>
                <a:solidFill>
                  <a:srgbClr val="6F91AA"/>
                </a:solidFill>
                <a:latin typeface="Abadi" panose="020B0604020104020204" pitchFamily="34" charset="0"/>
              </a:rPr>
              <a:t>INTUITIVO</a:t>
            </a:r>
            <a:endParaRPr lang="en-GB" altLang="it-IT" sz="2200" b="1" dirty="0">
              <a:ln>
                <a:solidFill>
                  <a:schemeClr val="accent1"/>
                </a:solidFill>
              </a:ln>
              <a:solidFill>
                <a:srgbClr val="6F91AA"/>
              </a:solidFill>
              <a:latin typeface="Abadi" panose="020B0604020104020204" pitchFamily="34" charset="0"/>
            </a:endParaRPr>
          </a:p>
        </p:txBody>
      </p:sp>
      <p:grpSp>
        <p:nvGrpSpPr>
          <p:cNvPr id="7" name="Gruppo 6">
            <a:extLst>
              <a:ext uri="{FF2B5EF4-FFF2-40B4-BE49-F238E27FC236}">
                <a16:creationId xmlns:a16="http://schemas.microsoft.com/office/drawing/2014/main" id="{EEA1E7FE-3794-4FD6-A9F4-068ACA04D35A}"/>
              </a:ext>
            </a:extLst>
          </p:cNvPr>
          <p:cNvGrpSpPr/>
          <p:nvPr/>
        </p:nvGrpSpPr>
        <p:grpSpPr>
          <a:xfrm>
            <a:off x="290513" y="1276349"/>
            <a:ext cx="11501437" cy="4524082"/>
            <a:chOff x="290513" y="2057400"/>
            <a:chExt cx="11501437" cy="3524251"/>
          </a:xfrm>
        </p:grpSpPr>
        <p:graphicFrame>
          <p:nvGraphicFramePr>
            <p:cNvPr id="12" name="Diagramma 11">
              <a:extLst>
                <a:ext uri="{FF2B5EF4-FFF2-40B4-BE49-F238E27FC236}">
                  <a16:creationId xmlns:a16="http://schemas.microsoft.com/office/drawing/2014/main" id="{576EF246-7673-45B3-846B-F4FEC8F909AB}"/>
                </a:ext>
              </a:extLst>
            </p:cNvPr>
            <p:cNvGraphicFramePr/>
            <p:nvPr>
              <p:extLst>
                <p:ext uri="{D42A27DB-BD31-4B8C-83A1-F6EECF244321}">
                  <p14:modId xmlns:p14="http://schemas.microsoft.com/office/powerpoint/2010/main" val="3343730152"/>
                </p:ext>
              </p:extLst>
            </p:nvPr>
          </p:nvGraphicFramePr>
          <p:xfrm>
            <a:off x="290513" y="2057400"/>
            <a:ext cx="8186737" cy="3524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CasellaDiTesto 15">
              <a:extLst>
                <a:ext uri="{FF2B5EF4-FFF2-40B4-BE49-F238E27FC236}">
                  <a16:creationId xmlns:a16="http://schemas.microsoft.com/office/drawing/2014/main" id="{E93C0C02-7B52-415D-8482-99F5F38F3D6B}"/>
                </a:ext>
              </a:extLst>
            </p:cNvPr>
            <p:cNvSpPr txBox="1"/>
            <p:nvPr/>
          </p:nvSpPr>
          <p:spPr>
            <a:xfrm>
              <a:off x="9020175" y="2225139"/>
              <a:ext cx="2771775" cy="3188772"/>
            </a:xfrm>
            <a:prstGeom prst="rect">
              <a:avLst/>
            </a:prstGeom>
            <a:noFill/>
          </p:spPr>
          <p:txBody>
            <a:bodyPr wrap="square">
              <a:spAutoFit/>
            </a:bodyPr>
            <a:lstStyle/>
            <a:p>
              <a:pPr algn="just"/>
              <a:r>
                <a:rPr lang="it-IT" sz="2000" dirty="0">
                  <a:solidFill>
                    <a:schemeClr val="accent1">
                      <a:lumMod val="50000"/>
                    </a:schemeClr>
                  </a:solidFill>
                  <a:latin typeface="Abadi" panose="020B0604020104020204" pitchFamily="34" charset="0"/>
                </a:rPr>
                <a:t>Entrambi possono portare a soluzioni soddisfacenti, tuttavia, mentre l’individuo intuitivo, se si formula subito l’ipotesi corretta, può risultare estremamente rapido, quello sistematico richiede più tempo e, almeno teoricamente, giunge più spesso a soluzioni corrette. </a:t>
              </a:r>
            </a:p>
          </p:txBody>
        </p:sp>
        <p:sp>
          <p:nvSpPr>
            <p:cNvPr id="17" name="Parentesi graffa chiusa 16">
              <a:extLst>
                <a:ext uri="{FF2B5EF4-FFF2-40B4-BE49-F238E27FC236}">
                  <a16:creationId xmlns:a16="http://schemas.microsoft.com/office/drawing/2014/main" id="{CA5B0B46-7AD0-4BBE-AED8-2590C09EAD26}"/>
                </a:ext>
              </a:extLst>
            </p:cNvPr>
            <p:cNvSpPr/>
            <p:nvPr/>
          </p:nvSpPr>
          <p:spPr>
            <a:xfrm>
              <a:off x="8477250" y="2057400"/>
              <a:ext cx="542925" cy="3518010"/>
            </a:xfrm>
            <a:prstGeom prst="rightBrace">
              <a:avLst>
                <a:gd name="adj1" fmla="val 24122"/>
                <a:gd name="adj2" fmla="val 50000"/>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sz="2000"/>
            </a:p>
          </p:txBody>
        </p:sp>
      </p:grpSp>
      <p:pic>
        <p:nvPicPr>
          <p:cNvPr id="2" name="Immagine 1" descr="unimore.png">
            <a:extLst>
              <a:ext uri="{FF2B5EF4-FFF2-40B4-BE49-F238E27FC236}">
                <a16:creationId xmlns:a16="http://schemas.microsoft.com/office/drawing/2014/main" id="{8D034D59-5BD2-BE9B-6850-9F9E2449BCA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1125846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isultati immagini per s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Titolo 1">
            <a:extLst>
              <a:ext uri="{FF2B5EF4-FFF2-40B4-BE49-F238E27FC236}">
                <a16:creationId xmlns:a16="http://schemas.microsoft.com/office/drawing/2014/main" id="{D2942929-8D61-44F8-8168-21DC5D33FED3}"/>
              </a:ext>
            </a:extLst>
          </p:cNvPr>
          <p:cNvSpPr>
            <a:spLocks noGrp="1"/>
          </p:cNvSpPr>
          <p:nvPr>
            <p:ph type="title"/>
          </p:nvPr>
        </p:nvSpPr>
        <p:spPr>
          <a:xfrm>
            <a:off x="838200" y="-209996"/>
            <a:ext cx="10515600" cy="1325563"/>
          </a:xfrm>
        </p:spPr>
        <p:txBody>
          <a:bodyPr>
            <a:normAutofit/>
          </a:bodyPr>
          <a:lstStyle/>
          <a:p>
            <a:pPr algn="ctr"/>
            <a:r>
              <a:rPr lang="it-IT" sz="3600" b="1" dirty="0">
                <a:solidFill>
                  <a:srgbClr val="46637D"/>
                </a:solidFill>
                <a:effectLst>
                  <a:outerShdw blurRad="38100" dist="38100" dir="2700000" algn="tl">
                    <a:srgbClr val="000000">
                      <a:alpha val="43137"/>
                    </a:srgbClr>
                  </a:outerShdw>
                </a:effectLst>
                <a:latin typeface="Abadi" panose="020B0604020104020204" pitchFamily="34" charset="0"/>
              </a:rPr>
              <a:t>I PRINCIPALI STILI COGNITIVI</a:t>
            </a:r>
          </a:p>
        </p:txBody>
      </p:sp>
      <p:sp>
        <p:nvSpPr>
          <p:cNvPr id="11" name="Rectangle 3">
            <a:extLst>
              <a:ext uri="{FF2B5EF4-FFF2-40B4-BE49-F238E27FC236}">
                <a16:creationId xmlns:a16="http://schemas.microsoft.com/office/drawing/2014/main" id="{51D07115-FE37-4B2F-91B0-26DAC3A5BEAB}"/>
              </a:ext>
            </a:extLst>
          </p:cNvPr>
          <p:cNvSpPr txBox="1">
            <a:spLocks noChangeArrowheads="1"/>
          </p:cNvSpPr>
          <p:nvPr/>
        </p:nvSpPr>
        <p:spPr>
          <a:xfrm>
            <a:off x="1204999" y="698846"/>
            <a:ext cx="9924242" cy="537712"/>
          </a:xfrm>
          <a:prstGeom prst="rect">
            <a:avLst/>
          </a:prstGeom>
        </p:spPr>
        <p:txBody>
          <a:bodyPr vert="horz" wrap="square" lIns="90000" tIns="46800" rIns="90000" bIns="468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49263">
              <a:spcBef>
                <a:spcPts val="450"/>
              </a:spcBef>
              <a:buClr>
                <a:srgbClr val="FF0000"/>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it-IT" sz="3200" b="1" dirty="0">
                <a:ln>
                  <a:solidFill>
                    <a:schemeClr val="accent1"/>
                  </a:solidFill>
                </a:ln>
                <a:solidFill>
                  <a:srgbClr val="6F91AA"/>
                </a:solidFill>
                <a:latin typeface="Abadi" panose="020B0604020104020204" pitchFamily="34" charset="0"/>
              </a:rPr>
              <a:t>6. LO STILE CONVERGENTE – DIVERGENTE</a:t>
            </a:r>
            <a:endParaRPr lang="en-GB" altLang="it-IT" sz="2200" b="1" dirty="0">
              <a:ln>
                <a:solidFill>
                  <a:schemeClr val="accent1"/>
                </a:solidFill>
              </a:ln>
              <a:solidFill>
                <a:srgbClr val="6F91AA"/>
              </a:solidFill>
              <a:latin typeface="Abadi" panose="020B0604020104020204" pitchFamily="34" charset="0"/>
            </a:endParaRPr>
          </a:p>
        </p:txBody>
      </p:sp>
      <p:grpSp>
        <p:nvGrpSpPr>
          <p:cNvPr id="7" name="Gruppo 6">
            <a:extLst>
              <a:ext uri="{FF2B5EF4-FFF2-40B4-BE49-F238E27FC236}">
                <a16:creationId xmlns:a16="http://schemas.microsoft.com/office/drawing/2014/main" id="{EEA1E7FE-3794-4FD6-A9F4-068ACA04D35A}"/>
              </a:ext>
            </a:extLst>
          </p:cNvPr>
          <p:cNvGrpSpPr/>
          <p:nvPr/>
        </p:nvGrpSpPr>
        <p:grpSpPr>
          <a:xfrm>
            <a:off x="248981" y="1357548"/>
            <a:ext cx="11362917" cy="4325497"/>
            <a:chOff x="290513" y="2057400"/>
            <a:chExt cx="11362917" cy="3524251"/>
          </a:xfrm>
        </p:grpSpPr>
        <p:graphicFrame>
          <p:nvGraphicFramePr>
            <p:cNvPr id="12" name="Diagramma 11">
              <a:extLst>
                <a:ext uri="{FF2B5EF4-FFF2-40B4-BE49-F238E27FC236}">
                  <a16:creationId xmlns:a16="http://schemas.microsoft.com/office/drawing/2014/main" id="{576EF246-7673-45B3-846B-F4FEC8F909AB}"/>
                </a:ext>
              </a:extLst>
            </p:cNvPr>
            <p:cNvGraphicFramePr/>
            <p:nvPr>
              <p:extLst>
                <p:ext uri="{D42A27DB-BD31-4B8C-83A1-F6EECF244321}">
                  <p14:modId xmlns:p14="http://schemas.microsoft.com/office/powerpoint/2010/main" val="1359166933"/>
                </p:ext>
              </p:extLst>
            </p:nvPr>
          </p:nvGraphicFramePr>
          <p:xfrm>
            <a:off x="290513" y="2057400"/>
            <a:ext cx="8186737" cy="3524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CasellaDiTesto 15">
              <a:extLst>
                <a:ext uri="{FF2B5EF4-FFF2-40B4-BE49-F238E27FC236}">
                  <a16:creationId xmlns:a16="http://schemas.microsoft.com/office/drawing/2014/main" id="{E93C0C02-7B52-415D-8482-99F5F38F3D6B}"/>
                </a:ext>
              </a:extLst>
            </p:cNvPr>
            <p:cNvSpPr txBox="1"/>
            <p:nvPr/>
          </p:nvSpPr>
          <p:spPr>
            <a:xfrm>
              <a:off x="9020176" y="3028596"/>
              <a:ext cx="2633254" cy="1640058"/>
            </a:xfrm>
            <a:prstGeom prst="rect">
              <a:avLst/>
            </a:prstGeom>
            <a:noFill/>
          </p:spPr>
          <p:txBody>
            <a:bodyPr wrap="square">
              <a:spAutoFit/>
            </a:bodyPr>
            <a:lstStyle/>
            <a:p>
              <a:pPr algn="just" defTabSz="449263">
                <a:lnSpc>
                  <a:spcPct val="80000"/>
                </a:lnSpc>
                <a:spcBef>
                  <a:spcPts val="400"/>
                </a:spcBef>
                <a:buClr>
                  <a:schemeClr val="hlink"/>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it-IT" sz="2400" dirty="0" err="1">
                  <a:latin typeface="Abadi" panose="020B0604020104020204" pitchFamily="34" charset="0"/>
                </a:rPr>
                <a:t>Questo</a:t>
              </a:r>
              <a:r>
                <a:rPr lang="en-GB" altLang="it-IT" sz="2400" dirty="0">
                  <a:latin typeface="Abadi" panose="020B0604020104020204" pitchFamily="34" charset="0"/>
                </a:rPr>
                <a:t> stile </a:t>
              </a:r>
              <a:r>
                <a:rPr lang="en-GB" altLang="it-IT" sz="2400" dirty="0" err="1">
                  <a:latin typeface="Abadi" panose="020B0604020104020204" pitchFamily="34" charset="0"/>
                </a:rPr>
                <a:t>risulta</a:t>
              </a:r>
              <a:r>
                <a:rPr lang="en-GB" altLang="it-IT" sz="2400" dirty="0">
                  <a:latin typeface="Abadi" panose="020B0604020104020204" pitchFamily="34" charset="0"/>
                </a:rPr>
                <a:t> </a:t>
              </a:r>
              <a:r>
                <a:rPr lang="en-GB" altLang="it-IT" sz="2400" dirty="0" err="1">
                  <a:latin typeface="Abadi" panose="020B0604020104020204" pitchFamily="34" charset="0"/>
                </a:rPr>
                <a:t>penalizzato</a:t>
              </a:r>
              <a:r>
                <a:rPr lang="en-GB" altLang="it-IT" sz="2400" dirty="0">
                  <a:latin typeface="Abadi" panose="020B0604020104020204" pitchFamily="34" charset="0"/>
                </a:rPr>
                <a:t> </a:t>
              </a:r>
              <a:r>
                <a:rPr lang="en-GB" altLang="it-IT" sz="2400" dirty="0" err="1">
                  <a:latin typeface="Abadi" panose="020B0604020104020204" pitchFamily="34" charset="0"/>
                </a:rPr>
                <a:t>dai</a:t>
              </a:r>
              <a:r>
                <a:rPr lang="en-GB" altLang="it-IT" sz="2400" dirty="0">
                  <a:latin typeface="Abadi" panose="020B0604020104020204" pitchFamily="34" charset="0"/>
                </a:rPr>
                <a:t> </a:t>
              </a:r>
              <a:r>
                <a:rPr lang="en-GB" altLang="it-IT" sz="2400" dirty="0" err="1">
                  <a:latin typeface="Abadi" panose="020B0604020104020204" pitchFamily="34" charset="0"/>
                </a:rPr>
                <a:t>contesti</a:t>
              </a:r>
              <a:r>
                <a:rPr lang="en-GB" altLang="it-IT" sz="2400" dirty="0">
                  <a:latin typeface="Abadi" panose="020B0604020104020204" pitchFamily="34" charset="0"/>
                </a:rPr>
                <a:t> </a:t>
              </a:r>
              <a:r>
                <a:rPr lang="en-GB" altLang="it-IT" sz="2400" dirty="0" err="1">
                  <a:latin typeface="Abadi" panose="020B0604020104020204" pitchFamily="34" charset="0"/>
                </a:rPr>
                <a:t>scolastici</a:t>
              </a:r>
              <a:r>
                <a:rPr lang="en-GB" altLang="it-IT" sz="2400" dirty="0">
                  <a:latin typeface="Abadi" panose="020B0604020104020204" pitchFamily="34" charset="0"/>
                </a:rPr>
                <a:t>, </a:t>
              </a:r>
              <a:r>
                <a:rPr lang="en-GB" altLang="it-IT" sz="2400" dirty="0" err="1">
                  <a:latin typeface="Abadi" panose="020B0604020104020204" pitchFamily="34" charset="0"/>
                </a:rPr>
                <a:t>che</a:t>
              </a:r>
              <a:r>
                <a:rPr lang="en-GB" altLang="it-IT" sz="2400" dirty="0">
                  <a:latin typeface="Abadi" panose="020B0604020104020204" pitchFamily="34" charset="0"/>
                </a:rPr>
                <a:t> </a:t>
              </a:r>
              <a:r>
                <a:rPr lang="en-GB" altLang="it-IT" sz="2400" dirty="0" err="1">
                  <a:latin typeface="Abadi" panose="020B0604020104020204" pitchFamily="34" charset="0"/>
                </a:rPr>
                <a:t>favoriscono</a:t>
              </a:r>
              <a:r>
                <a:rPr lang="en-GB" altLang="it-IT" sz="2400" dirty="0">
                  <a:latin typeface="Abadi" panose="020B0604020104020204" pitchFamily="34" charset="0"/>
                </a:rPr>
                <a:t> un </a:t>
              </a:r>
              <a:r>
                <a:rPr lang="en-GB" altLang="it-IT" sz="2400" dirty="0" err="1">
                  <a:latin typeface="Abadi" panose="020B0604020104020204" pitchFamily="34" charset="0"/>
                </a:rPr>
                <a:t>pensiero</a:t>
              </a:r>
              <a:r>
                <a:rPr lang="en-GB" altLang="it-IT" sz="2400" dirty="0">
                  <a:latin typeface="Abadi" panose="020B0604020104020204" pitchFamily="34" charset="0"/>
                </a:rPr>
                <a:t> logico-</a:t>
              </a:r>
              <a:r>
                <a:rPr lang="en-GB" altLang="it-IT" sz="2400" dirty="0" err="1">
                  <a:latin typeface="Abadi" panose="020B0604020104020204" pitchFamily="34" charset="0"/>
                </a:rPr>
                <a:t>convergente</a:t>
              </a:r>
              <a:r>
                <a:rPr lang="en-GB" altLang="it-IT" sz="2400" dirty="0">
                  <a:latin typeface="Abadi" panose="020B0604020104020204" pitchFamily="34" charset="0"/>
                </a:rPr>
                <a:t>.</a:t>
              </a:r>
            </a:p>
          </p:txBody>
        </p:sp>
        <p:sp>
          <p:nvSpPr>
            <p:cNvPr id="17" name="Parentesi graffa chiusa 16">
              <a:extLst>
                <a:ext uri="{FF2B5EF4-FFF2-40B4-BE49-F238E27FC236}">
                  <a16:creationId xmlns:a16="http://schemas.microsoft.com/office/drawing/2014/main" id="{CA5B0B46-7AD0-4BBE-AED8-2590C09EAD26}"/>
                </a:ext>
              </a:extLst>
            </p:cNvPr>
            <p:cNvSpPr/>
            <p:nvPr/>
          </p:nvSpPr>
          <p:spPr>
            <a:xfrm>
              <a:off x="8477250" y="2057400"/>
              <a:ext cx="542925" cy="3518010"/>
            </a:xfrm>
            <a:prstGeom prst="rightBrace">
              <a:avLst>
                <a:gd name="adj1" fmla="val 24122"/>
                <a:gd name="adj2" fmla="val 50000"/>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grpSp>
      <p:pic>
        <p:nvPicPr>
          <p:cNvPr id="2" name="Immagine 1" descr="unimore.png">
            <a:extLst>
              <a:ext uri="{FF2B5EF4-FFF2-40B4-BE49-F238E27FC236}">
                <a16:creationId xmlns:a16="http://schemas.microsoft.com/office/drawing/2014/main" id="{E81DD077-B5DD-A9F7-D3CE-13ABD0F6A3E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948164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isultati immagini per s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olo 1">
            <a:extLst>
              <a:ext uri="{FF2B5EF4-FFF2-40B4-BE49-F238E27FC236}">
                <a16:creationId xmlns:a16="http://schemas.microsoft.com/office/drawing/2014/main" id="{DA6025C1-1036-4D19-A292-FE42C4115C47}"/>
              </a:ext>
            </a:extLst>
          </p:cNvPr>
          <p:cNvSpPr>
            <a:spLocks noGrp="1"/>
          </p:cNvSpPr>
          <p:nvPr>
            <p:ph type="title"/>
          </p:nvPr>
        </p:nvSpPr>
        <p:spPr>
          <a:xfrm>
            <a:off x="155575" y="7937"/>
            <a:ext cx="10515600" cy="1332706"/>
          </a:xfrm>
        </p:spPr>
        <p:txBody>
          <a:bodyPr>
            <a:normAutofit/>
          </a:bodyPr>
          <a:lstStyle/>
          <a:p>
            <a:pPr algn="ctr"/>
            <a:r>
              <a:rPr lang="it-IT" sz="3200" b="1" dirty="0">
                <a:solidFill>
                  <a:srgbClr val="46637D"/>
                </a:solidFill>
                <a:effectLst>
                  <a:outerShdw blurRad="38100" dist="38100" dir="2700000" algn="tl">
                    <a:srgbClr val="000000">
                      <a:alpha val="43137"/>
                    </a:srgbClr>
                  </a:outerShdw>
                </a:effectLst>
                <a:latin typeface="Abadi" panose="020B0604020104020204" pitchFamily="34" charset="0"/>
              </a:rPr>
              <a:t>PERCHÉ È IMPORTANTE CONSIDERARE GLI STILI COGNITIVI NELL’APPRENDIMENTO?</a:t>
            </a:r>
          </a:p>
        </p:txBody>
      </p:sp>
      <p:graphicFrame>
        <p:nvGraphicFramePr>
          <p:cNvPr id="3" name="Diagramma 2">
            <a:extLst>
              <a:ext uri="{FF2B5EF4-FFF2-40B4-BE49-F238E27FC236}">
                <a16:creationId xmlns:a16="http://schemas.microsoft.com/office/drawing/2014/main" id="{94692941-D19E-49D2-A285-132A65E274F2}"/>
              </a:ext>
            </a:extLst>
          </p:cNvPr>
          <p:cNvGraphicFramePr/>
          <p:nvPr>
            <p:extLst>
              <p:ext uri="{D42A27DB-BD31-4B8C-83A1-F6EECF244321}">
                <p14:modId xmlns:p14="http://schemas.microsoft.com/office/powerpoint/2010/main" val="1341209025"/>
              </p:ext>
            </p:extLst>
          </p:nvPr>
        </p:nvGraphicFramePr>
        <p:xfrm>
          <a:off x="698500" y="1340643"/>
          <a:ext cx="10711180" cy="4257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C5A3A4DE-83C8-86A1-247C-008D863F8F8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51212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rganization Chart 16">
            <a:extLst>
              <a:ext uri="{FF2B5EF4-FFF2-40B4-BE49-F238E27FC236}">
                <a16:creationId xmlns:a16="http://schemas.microsoft.com/office/drawing/2014/main" id="{9E3D0AF0-A5FA-4B44-B4C2-EBBB5A6985A9}"/>
              </a:ext>
            </a:extLst>
          </p:cNvPr>
          <p:cNvGrpSpPr>
            <a:grpSpLocks noChangeAspect="1"/>
          </p:cNvGrpSpPr>
          <p:nvPr/>
        </p:nvGrpSpPr>
        <p:grpSpPr bwMode="auto">
          <a:xfrm>
            <a:off x="585020" y="380957"/>
            <a:ext cx="11021961" cy="5267368"/>
            <a:chOff x="1588" y="-808"/>
            <a:chExt cx="9865" cy="7776"/>
          </a:xfrm>
        </p:grpSpPr>
        <p:cxnSp>
          <p:nvCxnSpPr>
            <p:cNvPr id="8" name="_s2052">
              <a:extLst>
                <a:ext uri="{FF2B5EF4-FFF2-40B4-BE49-F238E27FC236}">
                  <a16:creationId xmlns:a16="http://schemas.microsoft.com/office/drawing/2014/main" id="{E64760A5-C939-4325-9DBC-9A49ABC00B6B}"/>
                </a:ext>
              </a:extLst>
            </p:cNvPr>
            <p:cNvCxnSpPr>
              <a:cxnSpLocks noChangeShapeType="1"/>
              <a:stCxn id="36" idx="1"/>
              <a:endCxn id="25" idx="2"/>
            </p:cNvCxnSpPr>
            <p:nvPr/>
          </p:nvCxnSpPr>
          <p:spPr bwMode="auto">
            <a:xfrm rot="10800000">
              <a:off x="8670" y="1568"/>
              <a:ext cx="133" cy="396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9" name="_s2053">
              <a:extLst>
                <a:ext uri="{FF2B5EF4-FFF2-40B4-BE49-F238E27FC236}">
                  <a16:creationId xmlns:a16="http://schemas.microsoft.com/office/drawing/2014/main" id="{4B72A181-35CC-4D39-8EBB-F8D1DF1D4A43}"/>
                </a:ext>
              </a:extLst>
            </p:cNvPr>
            <p:cNvCxnSpPr>
              <a:cxnSpLocks noChangeShapeType="1"/>
              <a:stCxn id="35" idx="1"/>
              <a:endCxn id="25" idx="2"/>
            </p:cNvCxnSpPr>
            <p:nvPr/>
          </p:nvCxnSpPr>
          <p:spPr bwMode="auto">
            <a:xfrm rot="10800000">
              <a:off x="8670" y="1568"/>
              <a:ext cx="133" cy="288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0" name="_s2054">
              <a:extLst>
                <a:ext uri="{FF2B5EF4-FFF2-40B4-BE49-F238E27FC236}">
                  <a16:creationId xmlns:a16="http://schemas.microsoft.com/office/drawing/2014/main" id="{10CD6047-7266-471D-B7F1-66291FD2F456}"/>
                </a:ext>
              </a:extLst>
            </p:cNvPr>
            <p:cNvCxnSpPr>
              <a:cxnSpLocks noChangeShapeType="1"/>
              <a:stCxn id="34" idx="1"/>
              <a:endCxn id="25" idx="2"/>
            </p:cNvCxnSpPr>
            <p:nvPr/>
          </p:nvCxnSpPr>
          <p:spPr bwMode="auto">
            <a:xfrm rot="10800000">
              <a:off x="8670" y="1568"/>
              <a:ext cx="134" cy="1893"/>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1" name="_s2055">
              <a:extLst>
                <a:ext uri="{FF2B5EF4-FFF2-40B4-BE49-F238E27FC236}">
                  <a16:creationId xmlns:a16="http://schemas.microsoft.com/office/drawing/2014/main" id="{7E001A0D-3844-4EAE-A5C6-2232E05B9906}"/>
                </a:ext>
              </a:extLst>
            </p:cNvPr>
            <p:cNvCxnSpPr>
              <a:cxnSpLocks noChangeShapeType="1"/>
              <a:stCxn id="33" idx="1"/>
              <a:endCxn id="24" idx="2"/>
            </p:cNvCxnSpPr>
            <p:nvPr/>
          </p:nvCxnSpPr>
          <p:spPr bwMode="auto">
            <a:xfrm rot="10800000">
              <a:off x="5790" y="1568"/>
              <a:ext cx="117" cy="180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2" name="_s2056">
              <a:extLst>
                <a:ext uri="{FF2B5EF4-FFF2-40B4-BE49-F238E27FC236}">
                  <a16:creationId xmlns:a16="http://schemas.microsoft.com/office/drawing/2014/main" id="{B1971136-BCCC-433E-A4FD-2DA91892935D}"/>
                </a:ext>
              </a:extLst>
            </p:cNvPr>
            <p:cNvCxnSpPr>
              <a:cxnSpLocks noChangeShapeType="1"/>
              <a:stCxn id="32" idx="1"/>
              <a:endCxn id="23" idx="2"/>
            </p:cNvCxnSpPr>
            <p:nvPr/>
          </p:nvCxnSpPr>
          <p:spPr bwMode="auto">
            <a:xfrm rot="10800000">
              <a:off x="2911" y="1568"/>
              <a:ext cx="117" cy="4907"/>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3" name="_s2057">
              <a:extLst>
                <a:ext uri="{FF2B5EF4-FFF2-40B4-BE49-F238E27FC236}">
                  <a16:creationId xmlns:a16="http://schemas.microsoft.com/office/drawing/2014/main" id="{C0FBC735-3000-4A6D-8F0A-AC213BA460C7}"/>
                </a:ext>
              </a:extLst>
            </p:cNvPr>
            <p:cNvCxnSpPr>
              <a:cxnSpLocks noChangeShapeType="1"/>
              <a:stCxn id="31" idx="1"/>
              <a:endCxn id="23" idx="2"/>
            </p:cNvCxnSpPr>
            <p:nvPr/>
          </p:nvCxnSpPr>
          <p:spPr bwMode="auto">
            <a:xfrm rot="10800000">
              <a:off x="2911" y="1568"/>
              <a:ext cx="117" cy="396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4" name="_s2058">
              <a:extLst>
                <a:ext uri="{FF2B5EF4-FFF2-40B4-BE49-F238E27FC236}">
                  <a16:creationId xmlns:a16="http://schemas.microsoft.com/office/drawing/2014/main" id="{F73D2351-24A7-4FA1-9668-0B6BF584E51D}"/>
                </a:ext>
              </a:extLst>
            </p:cNvPr>
            <p:cNvCxnSpPr>
              <a:cxnSpLocks noChangeShapeType="1"/>
              <a:stCxn id="30" idx="1"/>
              <a:endCxn id="23" idx="2"/>
            </p:cNvCxnSpPr>
            <p:nvPr/>
          </p:nvCxnSpPr>
          <p:spPr bwMode="auto">
            <a:xfrm rot="10800000">
              <a:off x="2911" y="1568"/>
              <a:ext cx="117" cy="288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5" name="_s2059">
              <a:extLst>
                <a:ext uri="{FF2B5EF4-FFF2-40B4-BE49-F238E27FC236}">
                  <a16:creationId xmlns:a16="http://schemas.microsoft.com/office/drawing/2014/main" id="{6E2DEBBC-D266-4708-94FA-EC5F1716D234}"/>
                </a:ext>
              </a:extLst>
            </p:cNvPr>
            <p:cNvCxnSpPr>
              <a:cxnSpLocks noChangeShapeType="1"/>
              <a:stCxn id="29" idx="1"/>
              <a:endCxn id="23" idx="2"/>
            </p:cNvCxnSpPr>
            <p:nvPr/>
          </p:nvCxnSpPr>
          <p:spPr bwMode="auto">
            <a:xfrm rot="10800000">
              <a:off x="2911" y="1568"/>
              <a:ext cx="117" cy="180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6" name="_s2060">
              <a:extLst>
                <a:ext uri="{FF2B5EF4-FFF2-40B4-BE49-F238E27FC236}">
                  <a16:creationId xmlns:a16="http://schemas.microsoft.com/office/drawing/2014/main" id="{F43ED389-B495-43E7-8858-F7FC7E5FF34B}"/>
                </a:ext>
              </a:extLst>
            </p:cNvPr>
            <p:cNvCxnSpPr>
              <a:cxnSpLocks noChangeShapeType="1"/>
              <a:stCxn id="28" idx="1"/>
              <a:endCxn id="23" idx="2"/>
            </p:cNvCxnSpPr>
            <p:nvPr/>
          </p:nvCxnSpPr>
          <p:spPr bwMode="auto">
            <a:xfrm rot="10800000">
              <a:off x="2911" y="1568"/>
              <a:ext cx="117" cy="72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7" name="_s2061">
              <a:extLst>
                <a:ext uri="{FF2B5EF4-FFF2-40B4-BE49-F238E27FC236}">
                  <a16:creationId xmlns:a16="http://schemas.microsoft.com/office/drawing/2014/main" id="{9351D9B1-4AA6-4C20-B31D-5A67D18FF80C}"/>
                </a:ext>
              </a:extLst>
            </p:cNvPr>
            <p:cNvCxnSpPr>
              <a:cxnSpLocks noChangeShapeType="1"/>
              <a:stCxn id="27" idx="1"/>
              <a:endCxn id="24" idx="2"/>
            </p:cNvCxnSpPr>
            <p:nvPr/>
          </p:nvCxnSpPr>
          <p:spPr bwMode="auto">
            <a:xfrm rot="10800000">
              <a:off x="5790" y="1568"/>
              <a:ext cx="117" cy="72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8" name="_s2062">
              <a:extLst>
                <a:ext uri="{FF2B5EF4-FFF2-40B4-BE49-F238E27FC236}">
                  <a16:creationId xmlns:a16="http://schemas.microsoft.com/office/drawing/2014/main" id="{DF3932F2-8F5F-4487-954C-FB7DEFCDEABB}"/>
                </a:ext>
              </a:extLst>
            </p:cNvPr>
            <p:cNvCxnSpPr>
              <a:cxnSpLocks noChangeShapeType="1"/>
              <a:stCxn id="26" idx="1"/>
              <a:endCxn id="25" idx="2"/>
            </p:cNvCxnSpPr>
            <p:nvPr/>
          </p:nvCxnSpPr>
          <p:spPr bwMode="auto">
            <a:xfrm rot="10800000">
              <a:off x="8670" y="1568"/>
              <a:ext cx="138" cy="72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9" name="_s2063">
              <a:extLst>
                <a:ext uri="{FF2B5EF4-FFF2-40B4-BE49-F238E27FC236}">
                  <a16:creationId xmlns:a16="http://schemas.microsoft.com/office/drawing/2014/main" id="{32A0CCF6-4AB5-4112-B483-8BA219EA292D}"/>
                </a:ext>
              </a:extLst>
            </p:cNvPr>
            <p:cNvCxnSpPr>
              <a:cxnSpLocks noChangeShapeType="1"/>
              <a:stCxn id="25" idx="0"/>
              <a:endCxn id="22" idx="2"/>
            </p:cNvCxnSpPr>
            <p:nvPr/>
          </p:nvCxnSpPr>
          <p:spPr bwMode="auto">
            <a:xfrm rot="16200000" flipV="1">
              <a:off x="7050" y="-771"/>
              <a:ext cx="360" cy="2879"/>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 name="_s2064">
              <a:extLst>
                <a:ext uri="{FF2B5EF4-FFF2-40B4-BE49-F238E27FC236}">
                  <a16:creationId xmlns:a16="http://schemas.microsoft.com/office/drawing/2014/main" id="{D3683C92-44A6-47AE-B45E-CF6173884941}"/>
                </a:ext>
              </a:extLst>
            </p:cNvPr>
            <p:cNvCxnSpPr>
              <a:cxnSpLocks noChangeShapeType="1"/>
              <a:stCxn id="24" idx="0"/>
              <a:endCxn id="22" idx="2"/>
            </p:cNvCxnSpPr>
            <p:nvPr/>
          </p:nvCxnSpPr>
          <p:spPr bwMode="auto">
            <a:xfrm flipV="1">
              <a:off x="5789" y="488"/>
              <a:ext cx="1" cy="36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1" name="_s2065">
              <a:extLst>
                <a:ext uri="{FF2B5EF4-FFF2-40B4-BE49-F238E27FC236}">
                  <a16:creationId xmlns:a16="http://schemas.microsoft.com/office/drawing/2014/main" id="{0308BA9F-8E4D-4806-BBB6-8715D1CB2750}"/>
                </a:ext>
              </a:extLst>
            </p:cNvPr>
            <p:cNvCxnSpPr>
              <a:cxnSpLocks noChangeShapeType="1"/>
              <a:stCxn id="23" idx="0"/>
              <a:endCxn id="22" idx="2"/>
            </p:cNvCxnSpPr>
            <p:nvPr/>
          </p:nvCxnSpPr>
          <p:spPr bwMode="auto">
            <a:xfrm rot="5400000" flipH="1" flipV="1">
              <a:off x="4171" y="-772"/>
              <a:ext cx="360" cy="288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22" name="_s2066">
              <a:extLst>
                <a:ext uri="{FF2B5EF4-FFF2-40B4-BE49-F238E27FC236}">
                  <a16:creationId xmlns:a16="http://schemas.microsoft.com/office/drawing/2014/main" id="{EDB76FA9-72B3-4962-9CF9-E86796878270}"/>
                </a:ext>
              </a:extLst>
            </p:cNvPr>
            <p:cNvSpPr>
              <a:spLocks noChangeArrowheads="1"/>
            </p:cNvSpPr>
            <p:nvPr/>
          </p:nvSpPr>
          <p:spPr bwMode="auto">
            <a:xfrm>
              <a:off x="2911" y="-808"/>
              <a:ext cx="5759" cy="1296"/>
            </a:xfrm>
            <a:prstGeom prst="roundRect">
              <a:avLst>
                <a:gd name="adj" fmla="val 16667"/>
              </a:avLst>
            </a:prstGeom>
            <a:solidFill>
              <a:srgbClr val="46637D"/>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2400" b="1" dirty="0">
                  <a:solidFill>
                    <a:schemeClr val="bg1"/>
                  </a:solidFill>
                  <a:latin typeface="Abadi" panose="020B0604020104020204" pitchFamily="34" charset="0"/>
                </a:rPr>
                <a:t>COMPETENZE COINVOLTE NELL’APPRENDIMENTO</a:t>
              </a:r>
            </a:p>
          </p:txBody>
        </p:sp>
        <p:sp>
          <p:nvSpPr>
            <p:cNvPr id="23" name="_s2067">
              <a:extLst>
                <a:ext uri="{FF2B5EF4-FFF2-40B4-BE49-F238E27FC236}">
                  <a16:creationId xmlns:a16="http://schemas.microsoft.com/office/drawing/2014/main" id="{6AA70495-FB11-49E1-A1E2-4202F73D869C}"/>
                </a:ext>
              </a:extLst>
            </p:cNvPr>
            <p:cNvSpPr>
              <a:spLocks noChangeArrowheads="1"/>
            </p:cNvSpPr>
            <p:nvPr/>
          </p:nvSpPr>
          <p:spPr bwMode="auto">
            <a:xfrm>
              <a:off x="1588" y="848"/>
              <a:ext cx="2645" cy="720"/>
            </a:xfrm>
            <a:prstGeom prst="roundRect">
              <a:avLst>
                <a:gd name="adj" fmla="val 16667"/>
              </a:avLst>
            </a:prstGeom>
            <a:solidFill>
              <a:srgbClr val="A4CDE4">
                <a:alpha val="49804"/>
              </a:srgbClr>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dirty="0">
                  <a:latin typeface="Abadi" panose="020B0604020104020204" pitchFamily="34" charset="0"/>
                </a:rPr>
                <a:t>PROCESSI COGNITIVI</a:t>
              </a:r>
            </a:p>
          </p:txBody>
        </p:sp>
        <p:sp>
          <p:nvSpPr>
            <p:cNvPr id="24" name="_s2068">
              <a:extLst>
                <a:ext uri="{FF2B5EF4-FFF2-40B4-BE49-F238E27FC236}">
                  <a16:creationId xmlns:a16="http://schemas.microsoft.com/office/drawing/2014/main" id="{A866555A-F246-45FC-A664-1C578060F0B9}"/>
                </a:ext>
              </a:extLst>
            </p:cNvPr>
            <p:cNvSpPr>
              <a:spLocks noChangeArrowheads="1"/>
            </p:cNvSpPr>
            <p:nvPr/>
          </p:nvSpPr>
          <p:spPr bwMode="auto">
            <a:xfrm>
              <a:off x="4467" y="848"/>
              <a:ext cx="2645" cy="720"/>
            </a:xfrm>
            <a:prstGeom prst="roundRect">
              <a:avLst>
                <a:gd name="adj" fmla="val 16667"/>
              </a:avLst>
            </a:prstGeom>
            <a:solidFill>
              <a:srgbClr val="E2EFF7">
                <a:alpha val="59999"/>
              </a:srgbClr>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dirty="0">
                  <a:latin typeface="Abadi" panose="020B0604020104020204" pitchFamily="34" charset="0"/>
                </a:rPr>
                <a:t>PROCESSI METACOGNTIVI</a:t>
              </a:r>
            </a:p>
          </p:txBody>
        </p:sp>
        <p:sp>
          <p:nvSpPr>
            <p:cNvPr id="25" name="_s2069">
              <a:extLst>
                <a:ext uri="{FF2B5EF4-FFF2-40B4-BE49-F238E27FC236}">
                  <a16:creationId xmlns:a16="http://schemas.microsoft.com/office/drawing/2014/main" id="{5AB40B63-2B9C-46CF-9715-2864739BE931}"/>
                </a:ext>
              </a:extLst>
            </p:cNvPr>
            <p:cNvSpPr>
              <a:spLocks noChangeArrowheads="1"/>
            </p:cNvSpPr>
            <p:nvPr/>
          </p:nvSpPr>
          <p:spPr bwMode="auto">
            <a:xfrm>
              <a:off x="7347" y="848"/>
              <a:ext cx="2645" cy="720"/>
            </a:xfrm>
            <a:prstGeom prst="roundRect">
              <a:avLst>
                <a:gd name="adj" fmla="val 16667"/>
              </a:avLst>
            </a:prstGeom>
            <a:solidFill>
              <a:srgbClr val="6F91AA"/>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dirty="0">
                  <a:solidFill>
                    <a:schemeClr val="bg1"/>
                  </a:solidFill>
                  <a:latin typeface="Abadi" panose="020B0604020104020204" pitchFamily="34" charset="0"/>
                </a:rPr>
                <a:t>PROCESSI EMOTIVO-MOTIVAZIONALI</a:t>
              </a:r>
            </a:p>
          </p:txBody>
        </p:sp>
        <p:sp>
          <p:nvSpPr>
            <p:cNvPr id="26" name="_s2070">
              <a:extLst>
                <a:ext uri="{FF2B5EF4-FFF2-40B4-BE49-F238E27FC236}">
                  <a16:creationId xmlns:a16="http://schemas.microsoft.com/office/drawing/2014/main" id="{CD9A3260-B122-4309-A113-DB061332F6A5}"/>
                </a:ext>
              </a:extLst>
            </p:cNvPr>
            <p:cNvSpPr>
              <a:spLocks noChangeArrowheads="1"/>
            </p:cNvSpPr>
            <p:nvPr/>
          </p:nvSpPr>
          <p:spPr bwMode="auto">
            <a:xfrm>
              <a:off x="8808" y="1928"/>
              <a:ext cx="2645" cy="720"/>
            </a:xfrm>
            <a:prstGeom prst="roundRect">
              <a:avLst>
                <a:gd name="adj" fmla="val 16667"/>
              </a:avLst>
            </a:prstGeom>
            <a:solidFill>
              <a:srgbClr val="6F91AA"/>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dirty="0">
                  <a:solidFill>
                    <a:schemeClr val="bg1"/>
                  </a:solidFill>
                  <a:latin typeface="Abadi" panose="020B0604020104020204" pitchFamily="34" charset="0"/>
                </a:rPr>
                <a:t>AUTO-EFFICACIA</a:t>
              </a:r>
            </a:p>
          </p:txBody>
        </p:sp>
        <p:sp>
          <p:nvSpPr>
            <p:cNvPr id="27" name="_s2071">
              <a:extLst>
                <a:ext uri="{FF2B5EF4-FFF2-40B4-BE49-F238E27FC236}">
                  <a16:creationId xmlns:a16="http://schemas.microsoft.com/office/drawing/2014/main" id="{D3D41572-D829-437C-BDFE-418742E4FEF4}"/>
                </a:ext>
              </a:extLst>
            </p:cNvPr>
            <p:cNvSpPr>
              <a:spLocks noChangeArrowheads="1"/>
            </p:cNvSpPr>
            <p:nvPr/>
          </p:nvSpPr>
          <p:spPr bwMode="auto">
            <a:xfrm>
              <a:off x="5907" y="1928"/>
              <a:ext cx="2645" cy="720"/>
            </a:xfrm>
            <a:prstGeom prst="roundRect">
              <a:avLst>
                <a:gd name="adj" fmla="val 16667"/>
              </a:avLst>
            </a:prstGeom>
            <a:solidFill>
              <a:srgbClr val="E2EFF7">
                <a:alpha val="59999"/>
              </a:srgbClr>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dirty="0">
                  <a:latin typeface="Abadi" panose="020B0604020104020204" pitchFamily="34" charset="0"/>
                </a:rPr>
                <a:t>CONOSCENZA STRATEGICA</a:t>
              </a:r>
            </a:p>
          </p:txBody>
        </p:sp>
        <p:sp>
          <p:nvSpPr>
            <p:cNvPr id="28" name="_s2072">
              <a:extLst>
                <a:ext uri="{FF2B5EF4-FFF2-40B4-BE49-F238E27FC236}">
                  <a16:creationId xmlns:a16="http://schemas.microsoft.com/office/drawing/2014/main" id="{847E678E-4EC2-4F16-8EFB-1D71F1F453D5}"/>
                </a:ext>
              </a:extLst>
            </p:cNvPr>
            <p:cNvSpPr>
              <a:spLocks noChangeArrowheads="1"/>
            </p:cNvSpPr>
            <p:nvPr/>
          </p:nvSpPr>
          <p:spPr bwMode="auto">
            <a:xfrm>
              <a:off x="3028" y="1928"/>
              <a:ext cx="2645" cy="720"/>
            </a:xfrm>
            <a:prstGeom prst="roundRect">
              <a:avLst>
                <a:gd name="adj" fmla="val 16667"/>
              </a:avLst>
            </a:prstGeom>
            <a:solidFill>
              <a:srgbClr val="A4CDE4">
                <a:alpha val="49804"/>
              </a:srgbClr>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dirty="0">
                  <a:latin typeface="Abadi" panose="020B0604020104020204" pitchFamily="34" charset="0"/>
                </a:rPr>
                <a:t>PERCEZIONE</a:t>
              </a:r>
            </a:p>
          </p:txBody>
        </p:sp>
        <p:sp>
          <p:nvSpPr>
            <p:cNvPr id="29" name="_s2073">
              <a:extLst>
                <a:ext uri="{FF2B5EF4-FFF2-40B4-BE49-F238E27FC236}">
                  <a16:creationId xmlns:a16="http://schemas.microsoft.com/office/drawing/2014/main" id="{F190CD5B-DE4A-4C63-8D9F-786E532BBDAB}"/>
                </a:ext>
              </a:extLst>
            </p:cNvPr>
            <p:cNvSpPr>
              <a:spLocks noChangeArrowheads="1"/>
            </p:cNvSpPr>
            <p:nvPr/>
          </p:nvSpPr>
          <p:spPr bwMode="auto">
            <a:xfrm>
              <a:off x="3028" y="3008"/>
              <a:ext cx="2645" cy="720"/>
            </a:xfrm>
            <a:prstGeom prst="roundRect">
              <a:avLst>
                <a:gd name="adj" fmla="val 16667"/>
              </a:avLst>
            </a:prstGeom>
            <a:solidFill>
              <a:srgbClr val="A4CDE4">
                <a:alpha val="49804"/>
              </a:srgbClr>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dirty="0">
                  <a:latin typeface="Abadi" panose="020B0604020104020204" pitchFamily="34" charset="0"/>
                </a:rPr>
                <a:t>ATTENZIONE</a:t>
              </a:r>
            </a:p>
          </p:txBody>
        </p:sp>
        <p:sp>
          <p:nvSpPr>
            <p:cNvPr id="30" name="_s2074">
              <a:extLst>
                <a:ext uri="{FF2B5EF4-FFF2-40B4-BE49-F238E27FC236}">
                  <a16:creationId xmlns:a16="http://schemas.microsoft.com/office/drawing/2014/main" id="{2E4FF98E-A42E-4147-8B96-81AF0CEC50B8}"/>
                </a:ext>
              </a:extLst>
            </p:cNvPr>
            <p:cNvSpPr>
              <a:spLocks noChangeArrowheads="1"/>
            </p:cNvSpPr>
            <p:nvPr/>
          </p:nvSpPr>
          <p:spPr bwMode="auto">
            <a:xfrm>
              <a:off x="3028" y="4088"/>
              <a:ext cx="2645" cy="720"/>
            </a:xfrm>
            <a:prstGeom prst="roundRect">
              <a:avLst>
                <a:gd name="adj" fmla="val 16667"/>
              </a:avLst>
            </a:prstGeom>
            <a:solidFill>
              <a:srgbClr val="A4CDE4">
                <a:alpha val="49804"/>
              </a:srgbClr>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dirty="0">
                  <a:latin typeface="Abadi" panose="020B0604020104020204" pitchFamily="34" charset="0"/>
                </a:rPr>
                <a:t>MEMORIA</a:t>
              </a:r>
            </a:p>
          </p:txBody>
        </p:sp>
        <p:sp>
          <p:nvSpPr>
            <p:cNvPr id="31" name="_s2075">
              <a:extLst>
                <a:ext uri="{FF2B5EF4-FFF2-40B4-BE49-F238E27FC236}">
                  <a16:creationId xmlns:a16="http://schemas.microsoft.com/office/drawing/2014/main" id="{0AD67A44-33DA-4279-909D-7181752B91C8}"/>
                </a:ext>
              </a:extLst>
            </p:cNvPr>
            <p:cNvSpPr>
              <a:spLocks noChangeArrowheads="1"/>
            </p:cNvSpPr>
            <p:nvPr/>
          </p:nvSpPr>
          <p:spPr bwMode="auto">
            <a:xfrm>
              <a:off x="3028" y="5168"/>
              <a:ext cx="2645" cy="720"/>
            </a:xfrm>
            <a:prstGeom prst="roundRect">
              <a:avLst>
                <a:gd name="adj" fmla="val 16667"/>
              </a:avLst>
            </a:prstGeom>
            <a:solidFill>
              <a:srgbClr val="A4CDE4">
                <a:alpha val="49804"/>
              </a:srgbClr>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dirty="0">
                  <a:latin typeface="Abadi" panose="020B0604020104020204" pitchFamily="34" charset="0"/>
                </a:rPr>
                <a:t>PENSIERO</a:t>
              </a:r>
            </a:p>
            <a:p>
              <a:pPr algn="ctr" eaLnBrk="1" hangingPunct="1"/>
              <a:r>
                <a:rPr lang="it-IT" altLang="it-IT" sz="1600" b="1" dirty="0">
                  <a:latin typeface="Abadi" panose="020B0604020104020204" pitchFamily="34" charset="0"/>
                </a:rPr>
                <a:t>(ragionamento)</a:t>
              </a:r>
            </a:p>
          </p:txBody>
        </p:sp>
        <p:sp>
          <p:nvSpPr>
            <p:cNvPr id="32" name="_s2076">
              <a:extLst>
                <a:ext uri="{FF2B5EF4-FFF2-40B4-BE49-F238E27FC236}">
                  <a16:creationId xmlns:a16="http://schemas.microsoft.com/office/drawing/2014/main" id="{5E4158FA-FD08-45FF-9FAB-4DD676EFCAF1}"/>
                </a:ext>
              </a:extLst>
            </p:cNvPr>
            <p:cNvSpPr>
              <a:spLocks noChangeArrowheads="1"/>
            </p:cNvSpPr>
            <p:nvPr/>
          </p:nvSpPr>
          <p:spPr bwMode="auto">
            <a:xfrm>
              <a:off x="3028" y="5981"/>
              <a:ext cx="2645" cy="987"/>
            </a:xfrm>
            <a:prstGeom prst="roundRect">
              <a:avLst>
                <a:gd name="adj" fmla="val 16667"/>
              </a:avLst>
            </a:prstGeom>
            <a:solidFill>
              <a:srgbClr val="A4CDE4">
                <a:alpha val="49804"/>
              </a:srgbClr>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dirty="0">
                  <a:latin typeface="Abadi" panose="020B0604020104020204" pitchFamily="34" charset="0"/>
                </a:rPr>
                <a:t>STILI COGNITIVI</a:t>
              </a:r>
            </a:p>
          </p:txBody>
        </p:sp>
        <p:sp>
          <p:nvSpPr>
            <p:cNvPr id="33" name="_s2077">
              <a:extLst>
                <a:ext uri="{FF2B5EF4-FFF2-40B4-BE49-F238E27FC236}">
                  <a16:creationId xmlns:a16="http://schemas.microsoft.com/office/drawing/2014/main" id="{CF6524C0-4A9E-4677-9B73-24A8257C87CE}"/>
                </a:ext>
              </a:extLst>
            </p:cNvPr>
            <p:cNvSpPr>
              <a:spLocks noChangeArrowheads="1"/>
            </p:cNvSpPr>
            <p:nvPr/>
          </p:nvSpPr>
          <p:spPr bwMode="auto">
            <a:xfrm>
              <a:off x="5907" y="3008"/>
              <a:ext cx="2645" cy="720"/>
            </a:xfrm>
            <a:prstGeom prst="roundRect">
              <a:avLst>
                <a:gd name="adj" fmla="val 16667"/>
              </a:avLst>
            </a:prstGeom>
            <a:solidFill>
              <a:srgbClr val="E2EFF7">
                <a:alpha val="59999"/>
              </a:srgbClr>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dirty="0">
                  <a:latin typeface="Abadi" panose="020B0604020104020204" pitchFamily="34" charset="0"/>
                </a:rPr>
                <a:t>MONITORAGGIO</a:t>
              </a:r>
            </a:p>
          </p:txBody>
        </p:sp>
        <p:sp>
          <p:nvSpPr>
            <p:cNvPr id="34" name="_s2078">
              <a:extLst>
                <a:ext uri="{FF2B5EF4-FFF2-40B4-BE49-F238E27FC236}">
                  <a16:creationId xmlns:a16="http://schemas.microsoft.com/office/drawing/2014/main" id="{111E8286-85FD-4D1A-BF93-202544E24E73}"/>
                </a:ext>
              </a:extLst>
            </p:cNvPr>
            <p:cNvSpPr>
              <a:spLocks noChangeArrowheads="1"/>
            </p:cNvSpPr>
            <p:nvPr/>
          </p:nvSpPr>
          <p:spPr bwMode="auto">
            <a:xfrm>
              <a:off x="8803" y="3008"/>
              <a:ext cx="2645" cy="905"/>
            </a:xfrm>
            <a:prstGeom prst="roundRect">
              <a:avLst>
                <a:gd name="adj" fmla="val 16667"/>
              </a:avLst>
            </a:prstGeom>
            <a:solidFill>
              <a:srgbClr val="6F91AA"/>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dirty="0">
                  <a:solidFill>
                    <a:schemeClr val="bg1"/>
                  </a:solidFill>
                  <a:latin typeface="Abadi" panose="020B0604020104020204" pitchFamily="34" charset="0"/>
                </a:rPr>
                <a:t>MOTIVAZIONE </a:t>
              </a:r>
            </a:p>
            <a:p>
              <a:pPr algn="ctr" eaLnBrk="1" hangingPunct="1"/>
              <a:r>
                <a:rPr lang="it-IT" altLang="it-IT" sz="1600" b="1" dirty="0">
                  <a:solidFill>
                    <a:schemeClr val="bg1"/>
                  </a:solidFill>
                  <a:latin typeface="Abadi" panose="020B0604020104020204" pitchFamily="34" charset="0"/>
                </a:rPr>
                <a:t>(interesse, valore)</a:t>
              </a:r>
            </a:p>
          </p:txBody>
        </p:sp>
        <p:sp>
          <p:nvSpPr>
            <p:cNvPr id="35" name="_s2079">
              <a:extLst>
                <a:ext uri="{FF2B5EF4-FFF2-40B4-BE49-F238E27FC236}">
                  <a16:creationId xmlns:a16="http://schemas.microsoft.com/office/drawing/2014/main" id="{DC2116A0-03D1-47A1-88AE-592E71643A62}"/>
                </a:ext>
              </a:extLst>
            </p:cNvPr>
            <p:cNvSpPr>
              <a:spLocks noChangeArrowheads="1"/>
            </p:cNvSpPr>
            <p:nvPr/>
          </p:nvSpPr>
          <p:spPr bwMode="auto">
            <a:xfrm>
              <a:off x="8803" y="4088"/>
              <a:ext cx="2645" cy="720"/>
            </a:xfrm>
            <a:prstGeom prst="roundRect">
              <a:avLst>
                <a:gd name="adj" fmla="val 16667"/>
              </a:avLst>
            </a:prstGeom>
            <a:solidFill>
              <a:srgbClr val="6F91AA"/>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endParaRPr lang="it-IT" altLang="it-IT" sz="1600" b="1" dirty="0">
                <a:solidFill>
                  <a:schemeClr val="bg1"/>
                </a:solidFill>
                <a:latin typeface="Abadi" panose="020B0604020104020204" pitchFamily="34" charset="0"/>
              </a:endParaRPr>
            </a:p>
            <a:p>
              <a:pPr algn="ctr" eaLnBrk="1" hangingPunct="1"/>
              <a:r>
                <a:rPr lang="it-IT" altLang="it-IT" sz="1600" b="1" dirty="0">
                  <a:solidFill>
                    <a:schemeClr val="bg1"/>
                  </a:solidFill>
                  <a:latin typeface="Abadi" panose="020B0604020104020204" pitchFamily="34" charset="0"/>
                </a:rPr>
                <a:t>TEORIE IMPLICITE</a:t>
              </a:r>
              <a:br>
                <a:rPr lang="it-IT" altLang="it-IT" sz="1600" b="1" dirty="0">
                  <a:solidFill>
                    <a:schemeClr val="bg1"/>
                  </a:solidFill>
                  <a:latin typeface="Abadi" panose="020B0604020104020204" pitchFamily="34" charset="0"/>
                </a:rPr>
              </a:br>
              <a:r>
                <a:rPr lang="it-IT" altLang="it-IT" sz="1600" b="1" dirty="0">
                  <a:solidFill>
                    <a:schemeClr val="bg1"/>
                  </a:solidFill>
                  <a:latin typeface="Abadi" panose="020B0604020104020204" pitchFamily="34" charset="0"/>
                </a:rPr>
                <a:t>DELL’INTELLIGENZA</a:t>
              </a:r>
            </a:p>
            <a:p>
              <a:pPr algn="ctr" eaLnBrk="1" hangingPunct="1"/>
              <a:r>
                <a:rPr lang="it-IT" altLang="it-IT" sz="1600" b="1" dirty="0">
                  <a:solidFill>
                    <a:schemeClr val="bg1"/>
                  </a:solidFill>
                  <a:latin typeface="Abadi" panose="020B0604020104020204" pitchFamily="34" charset="0"/>
                </a:rPr>
                <a:t> </a:t>
              </a:r>
            </a:p>
          </p:txBody>
        </p:sp>
        <p:sp>
          <p:nvSpPr>
            <p:cNvPr id="36" name="_s2080">
              <a:extLst>
                <a:ext uri="{FF2B5EF4-FFF2-40B4-BE49-F238E27FC236}">
                  <a16:creationId xmlns:a16="http://schemas.microsoft.com/office/drawing/2014/main" id="{46AE19F8-0520-4982-B3FB-54C6347E040C}"/>
                </a:ext>
              </a:extLst>
            </p:cNvPr>
            <p:cNvSpPr>
              <a:spLocks noChangeArrowheads="1"/>
            </p:cNvSpPr>
            <p:nvPr/>
          </p:nvSpPr>
          <p:spPr bwMode="auto">
            <a:xfrm>
              <a:off x="8803" y="5168"/>
              <a:ext cx="2645" cy="720"/>
            </a:xfrm>
            <a:prstGeom prst="roundRect">
              <a:avLst>
                <a:gd name="adj" fmla="val 16667"/>
              </a:avLst>
            </a:prstGeom>
            <a:solidFill>
              <a:srgbClr val="6F91AA"/>
            </a:solidFill>
            <a:ln w="9525">
              <a:solidFill>
                <a:srgbClr val="000000"/>
              </a:solidFill>
              <a:round/>
              <a:headEnd/>
              <a:tailEnd/>
            </a:ln>
          </p:spPr>
          <p:txBody>
            <a:bodyPr lIns="0" tIns="0" rIns="0" bIns="0" anchor="ct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dirty="0">
                  <a:solidFill>
                    <a:schemeClr val="bg1"/>
                  </a:solidFill>
                  <a:latin typeface="Abadi" panose="020B0604020104020204" pitchFamily="34" charset="0"/>
                </a:rPr>
                <a:t>STILE ATTRIBUTIVO</a:t>
              </a:r>
            </a:p>
          </p:txBody>
        </p:sp>
      </p:grpSp>
      <p:pic>
        <p:nvPicPr>
          <p:cNvPr id="3" name="Immagine 2" descr="unimore.png">
            <a:extLst>
              <a:ext uri="{FF2B5EF4-FFF2-40B4-BE49-F238E27FC236}">
                <a16:creationId xmlns:a16="http://schemas.microsoft.com/office/drawing/2014/main" id="{C670C0FB-C64A-7D8D-CDD1-5579EE37F9D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223289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7D018D-A6F0-413B-83A9-1A08C0C71063}"/>
              </a:ext>
            </a:extLst>
          </p:cNvPr>
          <p:cNvSpPr txBox="1">
            <a:spLocks/>
          </p:cNvSpPr>
          <p:nvPr/>
        </p:nvSpPr>
        <p:spPr>
          <a:xfrm>
            <a:off x="931453" y="194919"/>
            <a:ext cx="9896475" cy="14323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exandria"/>
              <a:buNone/>
              <a:defRPr sz="3000" b="1" i="0" u="none" strike="noStrike" cap="none">
                <a:solidFill>
                  <a:schemeClr val="dk1"/>
                </a:solidFill>
                <a:latin typeface="Alexandria"/>
                <a:ea typeface="Alexandria"/>
                <a:cs typeface="Alexandria"/>
                <a:sym typeface="Alexandria"/>
              </a:defRPr>
            </a:lvl1pPr>
            <a:lvl2pPr marR="0" lvl="1"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2pPr>
            <a:lvl3pPr marR="0" lvl="2"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3pPr>
            <a:lvl4pPr marR="0" lvl="3"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4pPr>
            <a:lvl5pPr marR="0" lvl="4"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5pPr>
            <a:lvl6pPr marR="0" lvl="5"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6pPr>
            <a:lvl7pPr marR="0" lvl="6"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7pPr>
            <a:lvl8pPr marR="0" lvl="7"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8pPr>
            <a:lvl9pPr marR="0" lvl="8"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9pPr>
          </a:lstStyle>
          <a:p>
            <a:pPr algn="ctr"/>
            <a:r>
              <a:rPr lang="it-IT" sz="4000"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rPr>
              <a:t>LE VARIABILI EMOTIVO-MOTIVAZIONALI</a:t>
            </a:r>
            <a:br>
              <a:rPr lang="it-IT" sz="4000"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rPr>
            </a:br>
            <a:endParaRPr lang="it-IT" sz="4000"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endParaRPr>
          </a:p>
        </p:txBody>
      </p:sp>
      <p:graphicFrame>
        <p:nvGraphicFramePr>
          <p:cNvPr id="4" name="Diagramma 3">
            <a:extLst>
              <a:ext uri="{FF2B5EF4-FFF2-40B4-BE49-F238E27FC236}">
                <a16:creationId xmlns:a16="http://schemas.microsoft.com/office/drawing/2014/main" id="{2744D38F-9837-1F7A-53E5-077CC7F69BEC}"/>
              </a:ext>
            </a:extLst>
          </p:cNvPr>
          <p:cNvGraphicFramePr/>
          <p:nvPr>
            <p:extLst>
              <p:ext uri="{D42A27DB-BD31-4B8C-83A1-F6EECF244321}">
                <p14:modId xmlns:p14="http://schemas.microsoft.com/office/powerpoint/2010/main" val="3472034818"/>
              </p:ext>
            </p:extLst>
          </p:nvPr>
        </p:nvGraphicFramePr>
        <p:xfrm>
          <a:off x="552450" y="1258529"/>
          <a:ext cx="11087100" cy="4109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D4BD1387-87AE-8776-FF48-FB7093A225C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251296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egnaposto contenuto 9">
            <a:extLst>
              <a:ext uri="{FF2B5EF4-FFF2-40B4-BE49-F238E27FC236}">
                <a16:creationId xmlns:a16="http://schemas.microsoft.com/office/drawing/2014/main" id="{4F0643D1-4991-150B-0ED2-70D3F1CABFC0}"/>
              </a:ext>
            </a:extLst>
          </p:cNvPr>
          <p:cNvGraphicFramePr>
            <a:graphicFrameLocks noGrp="1"/>
          </p:cNvGraphicFramePr>
          <p:nvPr>
            <p:ph sz="quarter" idx="1"/>
            <p:extLst>
              <p:ext uri="{D42A27DB-BD31-4B8C-83A1-F6EECF244321}">
                <p14:modId xmlns:p14="http://schemas.microsoft.com/office/powerpoint/2010/main" val="3895325423"/>
              </p:ext>
            </p:extLst>
          </p:nvPr>
        </p:nvGraphicFramePr>
        <p:xfrm>
          <a:off x="235974" y="1268677"/>
          <a:ext cx="11598788" cy="3834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2">
            <a:extLst>
              <a:ext uri="{FF2B5EF4-FFF2-40B4-BE49-F238E27FC236}">
                <a16:creationId xmlns:a16="http://schemas.microsoft.com/office/drawing/2014/main" id="{47C729B9-4BF8-E8AC-ACCE-1C4C1C02B4CE}"/>
              </a:ext>
            </a:extLst>
          </p:cNvPr>
          <p:cNvSpPr txBox="1">
            <a:spLocks noGrp="1"/>
          </p:cNvSpPr>
          <p:nvPr>
            <p:ph type="title"/>
          </p:nvPr>
        </p:nvSpPr>
        <p:spPr>
          <a:xfrm>
            <a:off x="357238" y="125677"/>
            <a:ext cx="11328400" cy="114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exandria"/>
              <a:buNone/>
              <a:defRPr sz="3000" b="1" i="0" u="none" strike="noStrike" cap="none">
                <a:solidFill>
                  <a:schemeClr val="dk1"/>
                </a:solidFill>
                <a:latin typeface="Alexandria"/>
                <a:ea typeface="Alexandria"/>
                <a:cs typeface="Alexandria"/>
                <a:sym typeface="Alexandria"/>
              </a:defRPr>
            </a:lvl1pPr>
            <a:lvl2pPr marR="0" lvl="1"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2pPr>
            <a:lvl3pPr marR="0" lvl="2"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3pPr>
            <a:lvl4pPr marR="0" lvl="3"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4pPr>
            <a:lvl5pPr marR="0" lvl="4"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5pPr>
            <a:lvl6pPr marR="0" lvl="5"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6pPr>
            <a:lvl7pPr marR="0" lvl="6"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7pPr>
            <a:lvl8pPr marR="0" lvl="7"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8pPr>
            <a:lvl9pPr marR="0" lvl="8"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9pPr>
          </a:lstStyle>
          <a:p>
            <a:pPr algn="ctr"/>
            <a:r>
              <a:rPr lang="it-IT" sz="4000"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rPr>
              <a:t>SPINTE MOTIVAZIONALI</a:t>
            </a:r>
          </a:p>
        </p:txBody>
      </p:sp>
      <p:sp>
        <p:nvSpPr>
          <p:cNvPr id="4" name="CasellaDiTesto 3">
            <a:extLst>
              <a:ext uri="{FF2B5EF4-FFF2-40B4-BE49-F238E27FC236}">
                <a16:creationId xmlns:a16="http://schemas.microsoft.com/office/drawing/2014/main" id="{B8506CF0-3C0A-428B-BE31-DF2F9F53F909}"/>
              </a:ext>
            </a:extLst>
          </p:cNvPr>
          <p:cNvSpPr txBox="1"/>
          <p:nvPr/>
        </p:nvSpPr>
        <p:spPr>
          <a:xfrm>
            <a:off x="9391650" y="5189213"/>
            <a:ext cx="2456221" cy="400110"/>
          </a:xfrm>
          <a:prstGeom prst="rect">
            <a:avLst/>
          </a:prstGeom>
          <a:noFill/>
        </p:spPr>
        <p:txBody>
          <a:bodyPr wrap="square">
            <a:spAutoFit/>
          </a:bodyPr>
          <a:lstStyle/>
          <a:p>
            <a:pPr algn="ctr"/>
            <a:r>
              <a:rPr lang="it-IT" altLang="it-IT" sz="2000" dirty="0">
                <a:latin typeface="Abadi" panose="020B0604020104020204" pitchFamily="34" charset="0"/>
                <a:ea typeface="+mj-ea"/>
                <a:cs typeface="+mj-cs"/>
              </a:rPr>
              <a:t>(</a:t>
            </a:r>
            <a:r>
              <a:rPr lang="it-IT" altLang="it-IT" sz="2000" dirty="0" err="1">
                <a:latin typeface="Abadi" panose="020B0604020104020204" pitchFamily="34" charset="0"/>
                <a:ea typeface="+mj-ea"/>
                <a:cs typeface="+mj-cs"/>
              </a:rPr>
              <a:t>Deci</a:t>
            </a:r>
            <a:r>
              <a:rPr lang="it-IT" altLang="it-IT" sz="2000" dirty="0">
                <a:latin typeface="Abadi" panose="020B0604020104020204" pitchFamily="34" charset="0"/>
                <a:ea typeface="+mj-ea"/>
                <a:cs typeface="+mj-cs"/>
              </a:rPr>
              <a:t> &amp; Ryan, 1985) </a:t>
            </a:r>
            <a:endParaRPr lang="it-IT" sz="2000" dirty="0"/>
          </a:p>
        </p:txBody>
      </p:sp>
      <p:pic>
        <p:nvPicPr>
          <p:cNvPr id="2" name="Immagine 1" descr="unimore.png">
            <a:extLst>
              <a:ext uri="{FF2B5EF4-FFF2-40B4-BE49-F238E27FC236}">
                <a16:creationId xmlns:a16="http://schemas.microsoft.com/office/drawing/2014/main" id="{8EECFA32-7A91-D432-C533-EA35F2E88CB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104091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egnaposto contenuto 9">
            <a:extLst>
              <a:ext uri="{FF2B5EF4-FFF2-40B4-BE49-F238E27FC236}">
                <a16:creationId xmlns:a16="http://schemas.microsoft.com/office/drawing/2014/main" id="{4F0643D1-4991-150B-0ED2-70D3F1CABFC0}"/>
              </a:ext>
            </a:extLst>
          </p:cNvPr>
          <p:cNvGraphicFramePr>
            <a:graphicFrameLocks noGrp="1"/>
          </p:cNvGraphicFramePr>
          <p:nvPr>
            <p:ph sz="quarter" idx="1"/>
            <p:extLst>
              <p:ext uri="{D42A27DB-BD31-4B8C-83A1-F6EECF244321}">
                <p14:modId xmlns:p14="http://schemas.microsoft.com/office/powerpoint/2010/main" val="3155874924"/>
              </p:ext>
            </p:extLst>
          </p:nvPr>
        </p:nvGraphicFramePr>
        <p:xfrm>
          <a:off x="373627" y="1298319"/>
          <a:ext cx="10805650" cy="4261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2">
            <a:extLst>
              <a:ext uri="{FF2B5EF4-FFF2-40B4-BE49-F238E27FC236}">
                <a16:creationId xmlns:a16="http://schemas.microsoft.com/office/drawing/2014/main" id="{47C729B9-4BF8-E8AC-ACCE-1C4C1C02B4CE}"/>
              </a:ext>
            </a:extLst>
          </p:cNvPr>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exandria"/>
              <a:buNone/>
              <a:defRPr sz="3000" b="1" i="0" u="none" strike="noStrike" cap="none">
                <a:solidFill>
                  <a:schemeClr val="dk1"/>
                </a:solidFill>
                <a:latin typeface="Alexandria"/>
                <a:ea typeface="Alexandria"/>
                <a:cs typeface="Alexandria"/>
                <a:sym typeface="Alexandria"/>
              </a:defRPr>
            </a:lvl1pPr>
            <a:lvl2pPr marR="0" lvl="1"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2pPr>
            <a:lvl3pPr marR="0" lvl="2"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3pPr>
            <a:lvl4pPr marR="0" lvl="3"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4pPr>
            <a:lvl5pPr marR="0" lvl="4"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5pPr>
            <a:lvl6pPr marR="0" lvl="5"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6pPr>
            <a:lvl7pPr marR="0" lvl="6"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7pPr>
            <a:lvl8pPr marR="0" lvl="7"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8pPr>
            <a:lvl9pPr marR="0" lvl="8"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9pPr>
          </a:lstStyle>
          <a:p>
            <a:pPr algn="ctr"/>
            <a:r>
              <a:rPr lang="it-IT" sz="4000"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rPr>
              <a:t>LA MOTIVAZIONE</a:t>
            </a:r>
          </a:p>
        </p:txBody>
      </p:sp>
      <p:pic>
        <p:nvPicPr>
          <p:cNvPr id="2" name="Immagine 1" descr="unimore.png">
            <a:extLst>
              <a:ext uri="{FF2B5EF4-FFF2-40B4-BE49-F238E27FC236}">
                <a16:creationId xmlns:a16="http://schemas.microsoft.com/office/drawing/2014/main" id="{52AC0780-4B6E-0008-170E-F099381B81F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1454401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3" name="AutoShape 13">
            <a:extLst>
              <a:ext uri="{FF2B5EF4-FFF2-40B4-BE49-F238E27FC236}">
                <a16:creationId xmlns:a16="http://schemas.microsoft.com/office/drawing/2014/main" id="{799B3A1E-40FB-4BF0-8CB7-7CEF7374137E}"/>
              </a:ext>
            </a:extLst>
          </p:cNvPr>
          <p:cNvSpPr>
            <a:spLocks noChangeArrowheads="1"/>
          </p:cNvSpPr>
          <p:nvPr/>
        </p:nvSpPr>
        <p:spPr bwMode="auto">
          <a:xfrm rot="5400000">
            <a:off x="3756819" y="4544219"/>
            <a:ext cx="287338" cy="215900"/>
          </a:xfrm>
          <a:prstGeom prst="rightArrow">
            <a:avLst>
              <a:gd name="adj1" fmla="val 50000"/>
              <a:gd name="adj2" fmla="val 33272"/>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sp>
        <p:nvSpPr>
          <p:cNvPr id="92174" name="AutoShape 14">
            <a:extLst>
              <a:ext uri="{FF2B5EF4-FFF2-40B4-BE49-F238E27FC236}">
                <a16:creationId xmlns:a16="http://schemas.microsoft.com/office/drawing/2014/main" id="{F8629F30-EB62-45EB-9D3F-09DE6A86B8EF}"/>
              </a:ext>
            </a:extLst>
          </p:cNvPr>
          <p:cNvSpPr>
            <a:spLocks noChangeArrowheads="1"/>
          </p:cNvSpPr>
          <p:nvPr/>
        </p:nvSpPr>
        <p:spPr bwMode="auto">
          <a:xfrm rot="5400000">
            <a:off x="8292306" y="4328319"/>
            <a:ext cx="287338" cy="215900"/>
          </a:xfrm>
          <a:prstGeom prst="rightArrow">
            <a:avLst>
              <a:gd name="adj1" fmla="val 50000"/>
              <a:gd name="adj2" fmla="val 33272"/>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sp>
        <p:nvSpPr>
          <p:cNvPr id="5129" name="Text Box 19">
            <a:extLst>
              <a:ext uri="{FF2B5EF4-FFF2-40B4-BE49-F238E27FC236}">
                <a16:creationId xmlns:a16="http://schemas.microsoft.com/office/drawing/2014/main" id="{8E4E2177-C263-4008-BE01-59E2973C8601}"/>
              </a:ext>
            </a:extLst>
          </p:cNvPr>
          <p:cNvSpPr txBox="1">
            <a:spLocks noChangeArrowheads="1"/>
          </p:cNvSpPr>
          <p:nvPr/>
        </p:nvSpPr>
        <p:spPr bwMode="auto">
          <a:xfrm>
            <a:off x="1919289" y="3573463"/>
            <a:ext cx="4105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it-IT" altLang="it-IT" sz="1800"/>
          </a:p>
        </p:txBody>
      </p:sp>
      <p:graphicFrame>
        <p:nvGraphicFramePr>
          <p:cNvPr id="2" name="Segnaposto contenuto 4">
            <a:extLst>
              <a:ext uri="{FF2B5EF4-FFF2-40B4-BE49-F238E27FC236}">
                <a16:creationId xmlns:a16="http://schemas.microsoft.com/office/drawing/2014/main" id="{CC414D5D-AFA5-1BC7-A870-993C9650E8EF}"/>
              </a:ext>
            </a:extLst>
          </p:cNvPr>
          <p:cNvGraphicFramePr>
            <a:graphicFrameLocks/>
          </p:cNvGraphicFramePr>
          <p:nvPr>
            <p:extLst>
              <p:ext uri="{D42A27DB-BD31-4B8C-83A1-F6EECF244321}">
                <p14:modId xmlns:p14="http://schemas.microsoft.com/office/powerpoint/2010/main" val="870951916"/>
              </p:ext>
            </p:extLst>
          </p:nvPr>
        </p:nvGraphicFramePr>
        <p:xfrm>
          <a:off x="412956" y="1003556"/>
          <a:ext cx="10972800" cy="4443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BA984349-ABFC-7EBB-D7AD-4D57EBB480C4}"/>
              </a:ext>
            </a:extLst>
          </p:cNvPr>
          <p:cNvSpPr txBox="1">
            <a:spLocks/>
          </p:cNvSpPr>
          <p:nvPr/>
        </p:nvSpPr>
        <p:spPr>
          <a:xfrm>
            <a:off x="668594" y="0"/>
            <a:ext cx="10972800" cy="114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defTabSz="914400" rtl="0" eaLnBrk="1" latinLnBrk="0" hangingPunct="1">
              <a:lnSpc>
                <a:spcPct val="100000"/>
              </a:lnSpc>
              <a:spcBef>
                <a:spcPts val="0"/>
              </a:spcBef>
              <a:spcAft>
                <a:spcPts val="0"/>
              </a:spcAft>
              <a:buClr>
                <a:schemeClr val="dk1"/>
              </a:buClr>
              <a:buSzPts val="3000"/>
              <a:buFont typeface="Alexandria"/>
              <a:buNone/>
              <a:defRPr sz="3000" b="1" i="0" u="none" strike="noStrike" kern="1200" cap="none">
                <a:solidFill>
                  <a:schemeClr val="dk1"/>
                </a:solidFill>
                <a:latin typeface="Alexandria"/>
                <a:ea typeface="Alexandria"/>
                <a:cs typeface="Alexandria"/>
                <a:sym typeface="Alexandria"/>
              </a:defRPr>
            </a:lvl1pPr>
            <a:lvl2pPr marR="0" lvl="1"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2pPr>
            <a:lvl3pPr marR="0" lvl="2"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3pPr>
            <a:lvl4pPr marR="0" lvl="3"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4pPr>
            <a:lvl5pPr marR="0" lvl="4"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5pPr>
            <a:lvl6pPr marR="0" lvl="5"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6pPr>
            <a:lvl7pPr marR="0" lvl="6"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7pPr>
            <a:lvl8pPr marR="0" lvl="7"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8pPr>
            <a:lvl9pPr marR="0" lvl="8" algn="l" rtl="0">
              <a:lnSpc>
                <a:spcPct val="100000"/>
              </a:lnSpc>
              <a:spcBef>
                <a:spcPts val="0"/>
              </a:spcBef>
              <a:spcAft>
                <a:spcPts val="0"/>
              </a:spcAft>
              <a:buClr>
                <a:schemeClr val="dk1"/>
              </a:buClr>
              <a:buSzPts val="3500"/>
              <a:buFont typeface="Alexandria"/>
              <a:buNone/>
              <a:defRPr sz="3500" b="1" i="0" u="none" strike="noStrike" cap="none">
                <a:solidFill>
                  <a:schemeClr val="dk1"/>
                </a:solidFill>
                <a:latin typeface="Alexandria"/>
                <a:ea typeface="Alexandria"/>
                <a:cs typeface="Alexandria"/>
                <a:sym typeface="Alexandria"/>
              </a:defRPr>
            </a:lvl9pPr>
          </a:lstStyle>
          <a:p>
            <a:pPr algn="ctr"/>
            <a:r>
              <a:rPr lang="it-IT" sz="4000"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rPr>
              <a:t>L’AUTOEFFICACIA</a:t>
            </a:r>
          </a:p>
        </p:txBody>
      </p:sp>
      <p:pic>
        <p:nvPicPr>
          <p:cNvPr id="4" name="Immagine 3" descr="unimore.png">
            <a:extLst>
              <a:ext uri="{FF2B5EF4-FFF2-40B4-BE49-F238E27FC236}">
                <a16:creationId xmlns:a16="http://schemas.microsoft.com/office/drawing/2014/main" id="{298D59EB-BE67-3DAB-DB72-0FE2BBE6D10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217678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2"/>
          <p:cNvSpPr txBox="1">
            <a:spLocks/>
          </p:cNvSpPr>
          <p:nvPr/>
        </p:nvSpPr>
        <p:spPr>
          <a:xfrm>
            <a:off x="3819470" y="264137"/>
            <a:ext cx="7171700" cy="5158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it-IT" sz="4000"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rPr>
              <a:t>L’AUTOEFFICACIA</a:t>
            </a:r>
            <a:endParaRPr lang="it-IT" sz="4000" b="1" dirty="0">
              <a:solidFill>
                <a:srgbClr val="FF0000"/>
              </a:solidFill>
              <a:latin typeface="Helvetica Neue"/>
              <a:cs typeface="Helvetica Neue"/>
            </a:endParaRPr>
          </a:p>
        </p:txBody>
      </p:sp>
      <p:pic>
        <p:nvPicPr>
          <p:cNvPr id="17" name="Immagine 16" descr="unimo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graphicFrame>
        <p:nvGraphicFramePr>
          <p:cNvPr id="2" name="Diagramma 1">
            <a:extLst>
              <a:ext uri="{FF2B5EF4-FFF2-40B4-BE49-F238E27FC236}">
                <a16:creationId xmlns:a16="http://schemas.microsoft.com/office/drawing/2014/main" id="{98BB57F0-8D31-4BF5-91E4-1F52740BAD89}"/>
              </a:ext>
            </a:extLst>
          </p:cNvPr>
          <p:cNvGraphicFramePr/>
          <p:nvPr>
            <p:extLst>
              <p:ext uri="{D42A27DB-BD31-4B8C-83A1-F6EECF244321}">
                <p14:modId xmlns:p14="http://schemas.microsoft.com/office/powerpoint/2010/main" val="141078036"/>
              </p:ext>
            </p:extLst>
          </p:nvPr>
        </p:nvGraphicFramePr>
        <p:xfrm>
          <a:off x="193040" y="934720"/>
          <a:ext cx="11176000" cy="4653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9740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8">
            <a:extLst>
              <a:ext uri="{FF2B5EF4-FFF2-40B4-BE49-F238E27FC236}">
                <a16:creationId xmlns:a16="http://schemas.microsoft.com/office/drawing/2014/main" id="{0802E38E-EEB5-4667-8A7A-FD873C95B0C4}"/>
              </a:ext>
            </a:extLst>
          </p:cNvPr>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defRPr/>
            </a:pPr>
            <a:fld id="{8E235107-5C9C-494A-A4BA-DF5CB3272816}" type="slidenum">
              <a:rPr lang="it-IT" altLang="it-IT" sz="1200">
                <a:effectLst>
                  <a:outerShdw blurRad="38100" dist="38100" dir="2700000" algn="tl">
                    <a:srgbClr val="C0C0C0"/>
                  </a:outerShdw>
                </a:effectLst>
                <a:latin typeface="Tahoma" panose="020B0604030504040204" pitchFamily="34" charset="0"/>
              </a:rPr>
              <a:pPr algn="r" eaLnBrk="1" hangingPunct="1">
                <a:spcBef>
                  <a:spcPct val="0"/>
                </a:spcBef>
                <a:buFontTx/>
                <a:buNone/>
                <a:defRPr/>
              </a:pPr>
              <a:t>45</a:t>
            </a:fld>
            <a:endParaRPr lang="it-IT" altLang="it-IT" sz="1200">
              <a:effectLst>
                <a:outerShdw blurRad="38100" dist="38100" dir="2700000" algn="tl">
                  <a:srgbClr val="C0C0C0"/>
                </a:outerShdw>
              </a:effectLst>
              <a:latin typeface="Tahoma" panose="020B0604030504040204" pitchFamily="34" charset="0"/>
            </a:endParaRPr>
          </a:p>
        </p:txBody>
      </p:sp>
      <p:sp>
        <p:nvSpPr>
          <p:cNvPr id="4" name="Sottotitolo 2">
            <a:extLst>
              <a:ext uri="{FF2B5EF4-FFF2-40B4-BE49-F238E27FC236}">
                <a16:creationId xmlns:a16="http://schemas.microsoft.com/office/drawing/2014/main" id="{56D7C3DD-9CBB-42B8-990E-A7ACA7EB6B70}"/>
              </a:ext>
            </a:extLst>
          </p:cNvPr>
          <p:cNvSpPr txBox="1">
            <a:spLocks/>
          </p:cNvSpPr>
          <p:nvPr/>
        </p:nvSpPr>
        <p:spPr>
          <a:xfrm>
            <a:off x="1830574" y="359514"/>
            <a:ext cx="8530852" cy="5158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it-IT" sz="40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LO STILE ATTRIBUTIVO</a:t>
            </a:r>
          </a:p>
        </p:txBody>
      </p:sp>
      <p:graphicFrame>
        <p:nvGraphicFramePr>
          <p:cNvPr id="2" name="Diagramma 1">
            <a:extLst>
              <a:ext uri="{FF2B5EF4-FFF2-40B4-BE49-F238E27FC236}">
                <a16:creationId xmlns:a16="http://schemas.microsoft.com/office/drawing/2014/main" id="{4329524C-B0B6-4E93-AFAB-3F2809539BE5}"/>
              </a:ext>
            </a:extLst>
          </p:cNvPr>
          <p:cNvGraphicFramePr/>
          <p:nvPr>
            <p:extLst>
              <p:ext uri="{D42A27DB-BD31-4B8C-83A1-F6EECF244321}">
                <p14:modId xmlns:p14="http://schemas.microsoft.com/office/powerpoint/2010/main" val="2719394654"/>
              </p:ext>
            </p:extLst>
          </p:nvPr>
        </p:nvGraphicFramePr>
        <p:xfrm>
          <a:off x="806246" y="1238865"/>
          <a:ext cx="10559844" cy="427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descr="unimore.png">
            <a:extLst>
              <a:ext uri="{FF2B5EF4-FFF2-40B4-BE49-F238E27FC236}">
                <a16:creationId xmlns:a16="http://schemas.microsoft.com/office/drawing/2014/main" id="{94EA528F-272B-D52B-2982-4BAF6FE049D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8">
            <a:extLst>
              <a:ext uri="{FF2B5EF4-FFF2-40B4-BE49-F238E27FC236}">
                <a16:creationId xmlns:a16="http://schemas.microsoft.com/office/drawing/2014/main" id="{0802E38E-EEB5-4667-8A7A-FD873C95B0C4}"/>
              </a:ext>
            </a:extLst>
          </p:cNvPr>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defRPr/>
            </a:pPr>
            <a:fld id="{8E235107-5C9C-494A-A4BA-DF5CB3272816}" type="slidenum">
              <a:rPr lang="it-IT" altLang="it-IT" sz="1200">
                <a:effectLst>
                  <a:outerShdw blurRad="38100" dist="38100" dir="2700000" algn="tl">
                    <a:srgbClr val="C0C0C0"/>
                  </a:outerShdw>
                </a:effectLst>
                <a:latin typeface="Tahoma" panose="020B0604030504040204" pitchFamily="34" charset="0"/>
              </a:rPr>
              <a:pPr algn="r" eaLnBrk="1" hangingPunct="1">
                <a:spcBef>
                  <a:spcPct val="0"/>
                </a:spcBef>
                <a:buFontTx/>
                <a:buNone/>
                <a:defRPr/>
              </a:pPr>
              <a:t>46</a:t>
            </a:fld>
            <a:endParaRPr lang="it-IT" altLang="it-IT" sz="1200">
              <a:effectLst>
                <a:outerShdw blurRad="38100" dist="38100" dir="2700000" algn="tl">
                  <a:srgbClr val="C0C0C0"/>
                </a:outerShdw>
              </a:effectLst>
              <a:latin typeface="Tahoma" panose="020B0604030504040204" pitchFamily="34" charset="0"/>
            </a:endParaRPr>
          </a:p>
        </p:txBody>
      </p:sp>
      <p:sp>
        <p:nvSpPr>
          <p:cNvPr id="4" name="Sottotitolo 2">
            <a:extLst>
              <a:ext uri="{FF2B5EF4-FFF2-40B4-BE49-F238E27FC236}">
                <a16:creationId xmlns:a16="http://schemas.microsoft.com/office/drawing/2014/main" id="{56D7C3DD-9CBB-42B8-990E-A7ACA7EB6B70}"/>
              </a:ext>
            </a:extLst>
          </p:cNvPr>
          <p:cNvSpPr txBox="1">
            <a:spLocks/>
          </p:cNvSpPr>
          <p:nvPr/>
        </p:nvSpPr>
        <p:spPr>
          <a:xfrm>
            <a:off x="1830574" y="330018"/>
            <a:ext cx="8530852" cy="5158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it-IT" sz="40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MODELLO DI WEINER</a:t>
            </a:r>
          </a:p>
        </p:txBody>
      </p:sp>
      <p:graphicFrame>
        <p:nvGraphicFramePr>
          <p:cNvPr id="5" name="Group 56">
            <a:extLst>
              <a:ext uri="{FF2B5EF4-FFF2-40B4-BE49-F238E27FC236}">
                <a16:creationId xmlns:a16="http://schemas.microsoft.com/office/drawing/2014/main" id="{2F3077E9-A283-4300-9D10-6E5C38D6B9AF}"/>
              </a:ext>
            </a:extLst>
          </p:cNvPr>
          <p:cNvGraphicFramePr>
            <a:graphicFrameLocks noGrp="1"/>
          </p:cNvGraphicFramePr>
          <p:nvPr>
            <p:extLst>
              <p:ext uri="{D42A27DB-BD31-4B8C-83A1-F6EECF244321}">
                <p14:modId xmlns:p14="http://schemas.microsoft.com/office/powerpoint/2010/main" val="2572499358"/>
              </p:ext>
            </p:extLst>
          </p:nvPr>
        </p:nvGraphicFramePr>
        <p:xfrm>
          <a:off x="690469" y="1105127"/>
          <a:ext cx="10557633" cy="4480596"/>
        </p:xfrm>
        <a:graphic>
          <a:graphicData uri="http://schemas.openxmlformats.org/drawingml/2006/table">
            <a:tbl>
              <a:tblPr>
                <a:tableStyleId>{5940675A-B579-460E-94D1-54222C63F5DA}</a:tableStyleId>
              </a:tblPr>
              <a:tblGrid>
                <a:gridCol w="2444663">
                  <a:extLst>
                    <a:ext uri="{9D8B030D-6E8A-4147-A177-3AD203B41FA5}">
                      <a16:colId xmlns:a16="http://schemas.microsoft.com/office/drawing/2014/main" val="20000"/>
                    </a:ext>
                  </a:extLst>
                </a:gridCol>
                <a:gridCol w="1917645">
                  <a:extLst>
                    <a:ext uri="{9D8B030D-6E8A-4147-A177-3AD203B41FA5}">
                      <a16:colId xmlns:a16="http://schemas.microsoft.com/office/drawing/2014/main" val="20001"/>
                    </a:ext>
                  </a:extLst>
                </a:gridCol>
                <a:gridCol w="3448686">
                  <a:extLst>
                    <a:ext uri="{9D8B030D-6E8A-4147-A177-3AD203B41FA5}">
                      <a16:colId xmlns:a16="http://schemas.microsoft.com/office/drawing/2014/main" val="20002"/>
                    </a:ext>
                  </a:extLst>
                </a:gridCol>
                <a:gridCol w="2746639">
                  <a:extLst>
                    <a:ext uri="{9D8B030D-6E8A-4147-A177-3AD203B41FA5}">
                      <a16:colId xmlns:a16="http://schemas.microsoft.com/office/drawing/2014/main" val="20003"/>
                    </a:ext>
                  </a:extLst>
                </a:gridCol>
              </a:tblGrid>
              <a:tr h="792080">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rPr>
                        <a:t>LOCUS OF CONTROL</a:t>
                      </a:r>
                    </a:p>
                  </a:txBody>
                  <a:tcPr marT="45722" marB="45722" anchor="ctr" horzOverflow="overflow">
                    <a:solidFill>
                      <a:srgbClr val="6F91AA"/>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STABILITÀ</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anchor="ctr" horzOverflow="overflow">
                    <a:solidFill>
                      <a:srgbClr val="6F91AA"/>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CONTROLLABILITÀ</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anchor="ctr" horzOverflow="overflow">
                    <a:solidFill>
                      <a:srgbClr val="6F91AA"/>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ATTRIBUZIONI</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anchor="ctr" horzOverflow="overflow">
                    <a:solidFill>
                      <a:srgbClr val="6F91AA"/>
                    </a:solidFill>
                  </a:tcPr>
                </a:tc>
                <a:extLst>
                  <a:ext uri="{0D108BD9-81ED-4DB2-BD59-A6C34878D82A}">
                    <a16:rowId xmlns:a16="http://schemas.microsoft.com/office/drawing/2014/main" val="10000"/>
                  </a:ext>
                </a:extLst>
              </a:tr>
              <a:tr h="440046">
                <a:tc rowSpan="4">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Interno</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solidFill>
                      <a:srgbClr val="A4CDE4"/>
                    </a:solidFill>
                  </a:tcPr>
                </a:tc>
                <a:tc rowSpan="2">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a:ln>
                            <a:noFill/>
                          </a:ln>
                          <a:solidFill>
                            <a:schemeClr val="tx1"/>
                          </a:solidFill>
                          <a:effectLst/>
                          <a:latin typeface="Abadi" panose="020B0604020104020204" pitchFamily="34" charset="0"/>
                        </a:rPr>
                        <a:t>Stabile</a:t>
                      </a:r>
                      <a:endParaRPr kumimoji="0" lang="it-IT" altLang="it-IT" sz="2400" b="1" i="0" u="none" strike="noStrike" cap="none" normalizeH="0" baseline="0">
                        <a:ln>
                          <a:noFill/>
                        </a:ln>
                        <a:solidFill>
                          <a:schemeClr val="tx1"/>
                        </a:solidFill>
                        <a:effectLst/>
                        <a:latin typeface="Abadi" panose="020B0604020104020204" pitchFamily="34" charset="0"/>
                        <a:cs typeface="Arial" panose="020B0604020202020204" pitchFamily="34" charset="0"/>
                      </a:endParaRPr>
                    </a:p>
                  </a:txBody>
                  <a:tcPr marT="45722" marB="45722" horzOverflow="overflow">
                    <a:solidFill>
                      <a:srgbClr val="A4CDE4"/>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Controllabile</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solidFill>
                      <a:srgbClr val="A4CDE4"/>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Tenacia</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solidFill>
                      <a:srgbClr val="A4CDE4"/>
                    </a:solidFill>
                  </a:tcPr>
                </a:tc>
                <a:extLst>
                  <a:ext uri="{0D108BD9-81ED-4DB2-BD59-A6C34878D82A}">
                    <a16:rowId xmlns:a16="http://schemas.microsoft.com/office/drawing/2014/main" val="10001"/>
                  </a:ext>
                </a:extLst>
              </a:tr>
              <a:tr h="440046">
                <a:tc vMerge="1">
                  <a:txBody>
                    <a:bodyPr/>
                    <a:lstStyle/>
                    <a:p>
                      <a:endParaRPr lang="it-IT"/>
                    </a:p>
                  </a:txBody>
                  <a:tcPr/>
                </a:tc>
                <a:tc vMerge="1">
                  <a:txBody>
                    <a:bodyPr/>
                    <a:lstStyle/>
                    <a:p>
                      <a:endParaRPr lang="it-IT"/>
                    </a:p>
                  </a:txBody>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a:ln>
                            <a:noFill/>
                          </a:ln>
                          <a:solidFill>
                            <a:schemeClr val="tx1"/>
                          </a:solidFill>
                          <a:effectLst/>
                          <a:latin typeface="Abadi" panose="020B0604020104020204" pitchFamily="34" charset="0"/>
                        </a:rPr>
                        <a:t>Incontrollabile</a:t>
                      </a:r>
                      <a:endParaRPr kumimoji="0" lang="it-IT" altLang="it-IT" sz="2400" b="1" i="0" u="none" strike="noStrike" cap="none" normalizeH="0" baseline="0">
                        <a:ln>
                          <a:noFill/>
                        </a:ln>
                        <a:solidFill>
                          <a:schemeClr val="tx1"/>
                        </a:solidFill>
                        <a:effectLst/>
                        <a:latin typeface="Abadi" panose="020B0604020104020204" pitchFamily="34" charset="0"/>
                        <a:cs typeface="Arial" panose="020B0604020202020204" pitchFamily="34" charset="0"/>
                      </a:endParaRPr>
                    </a:p>
                  </a:txBody>
                  <a:tcPr marT="45722" marB="45722" horzOverflow="overflow">
                    <a:solidFill>
                      <a:srgbClr val="A4CDE4"/>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Abilità</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solidFill>
                      <a:srgbClr val="A4CDE4"/>
                    </a:solidFill>
                  </a:tcPr>
                </a:tc>
                <a:extLst>
                  <a:ext uri="{0D108BD9-81ED-4DB2-BD59-A6C34878D82A}">
                    <a16:rowId xmlns:a16="http://schemas.microsoft.com/office/drawing/2014/main" val="10002"/>
                  </a:ext>
                </a:extLst>
              </a:tr>
              <a:tr h="440046">
                <a:tc vMerge="1">
                  <a:txBody>
                    <a:bodyPr/>
                    <a:lstStyle/>
                    <a:p>
                      <a:endParaRPr lang="it-IT"/>
                    </a:p>
                  </a:txBody>
                  <a:tcPr/>
                </a:tc>
                <a:tc rowSpan="2">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a:ln>
                            <a:noFill/>
                          </a:ln>
                          <a:solidFill>
                            <a:schemeClr val="tx1"/>
                          </a:solidFill>
                          <a:effectLst/>
                          <a:latin typeface="Abadi" panose="020B0604020104020204" pitchFamily="34" charset="0"/>
                        </a:rPr>
                        <a:t>Instabile</a:t>
                      </a:r>
                      <a:endParaRPr kumimoji="0" lang="it-IT" altLang="it-IT" sz="2400" b="1" i="0" u="none" strike="noStrike" cap="none" normalizeH="0" baseline="0">
                        <a:ln>
                          <a:noFill/>
                        </a:ln>
                        <a:solidFill>
                          <a:schemeClr val="tx1"/>
                        </a:solidFill>
                        <a:effectLst/>
                        <a:latin typeface="Abadi" panose="020B0604020104020204" pitchFamily="34" charset="0"/>
                        <a:cs typeface="Arial" panose="020B0604020202020204" pitchFamily="34" charset="0"/>
                      </a:endParaRPr>
                    </a:p>
                  </a:txBody>
                  <a:tcPr marT="45722" marB="45722" horzOverflow="overflow">
                    <a:solidFill>
                      <a:srgbClr val="A4CDE4"/>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Controllabile</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solidFill>
                      <a:srgbClr val="A4CDE4"/>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Impegno</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solidFill>
                      <a:srgbClr val="A4CDE4"/>
                    </a:solidFill>
                  </a:tcPr>
                </a:tc>
                <a:extLst>
                  <a:ext uri="{0D108BD9-81ED-4DB2-BD59-A6C34878D82A}">
                    <a16:rowId xmlns:a16="http://schemas.microsoft.com/office/drawing/2014/main" val="10003"/>
                  </a:ext>
                </a:extLst>
              </a:tr>
              <a:tr h="440046">
                <a:tc vMerge="1">
                  <a:txBody>
                    <a:bodyPr/>
                    <a:lstStyle/>
                    <a:p>
                      <a:endParaRPr lang="it-IT"/>
                    </a:p>
                  </a:txBody>
                  <a:tcPr/>
                </a:tc>
                <a:tc vMerge="1">
                  <a:txBody>
                    <a:bodyPr/>
                    <a:lstStyle/>
                    <a:p>
                      <a:endParaRPr lang="it-IT"/>
                    </a:p>
                  </a:txBody>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Incontrollabile</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solidFill>
                      <a:srgbClr val="A4CDE4"/>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Tono dell’umore</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solidFill>
                      <a:srgbClr val="A4CDE4"/>
                    </a:solidFill>
                  </a:tcPr>
                </a:tc>
                <a:extLst>
                  <a:ext uri="{0D108BD9-81ED-4DB2-BD59-A6C34878D82A}">
                    <a16:rowId xmlns:a16="http://schemas.microsoft.com/office/drawing/2014/main" val="10004"/>
                  </a:ext>
                </a:extLst>
              </a:tr>
              <a:tr h="440046">
                <a:tc rowSpan="4">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Esterno</a:t>
                      </a:r>
                      <a:endParaRPr kumimoji="0" lang="it-IT" altLang="it-IT" sz="2400" b="1" i="0" u="none" strike="noStrike" cap="none" normalizeH="0" baseline="0" dirty="0">
                        <a:ln>
                          <a:noFill/>
                        </a:ln>
                        <a:solidFill>
                          <a:schemeClr val="tx1"/>
                        </a:solidFill>
                        <a:effectLst/>
                        <a:latin typeface="Abadi" panose="020B0604020104020204" pitchFamily="34" charset="0"/>
                        <a:cs typeface="Times New Roman" panose="02020603050405020304" pitchFamily="18" charset="0"/>
                      </a:endParaRPr>
                    </a:p>
                  </a:txBody>
                  <a:tcPr marT="45722" marB="45722" horzOverflow="overflow">
                    <a:noFill/>
                  </a:tcPr>
                </a:tc>
                <a:tc rowSpan="2">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Stabile</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Controllabile</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Pregiudizio</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noFill/>
                  </a:tcPr>
                </a:tc>
                <a:extLst>
                  <a:ext uri="{0D108BD9-81ED-4DB2-BD59-A6C34878D82A}">
                    <a16:rowId xmlns:a16="http://schemas.microsoft.com/office/drawing/2014/main" val="10005"/>
                  </a:ext>
                </a:extLst>
              </a:tr>
              <a:tr h="440046">
                <a:tc vMerge="1">
                  <a:txBody>
                    <a:bodyPr/>
                    <a:lstStyle/>
                    <a:p>
                      <a:endParaRPr lang="it-IT"/>
                    </a:p>
                  </a:txBody>
                  <a:tcPr/>
                </a:tc>
                <a:tc vMerge="1">
                  <a:txBody>
                    <a:bodyPr/>
                    <a:lstStyle/>
                    <a:p>
                      <a:endParaRPr lang="it-IT"/>
                    </a:p>
                  </a:txBody>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Incontrollabile</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Difficoltà</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noFill/>
                  </a:tcPr>
                </a:tc>
                <a:extLst>
                  <a:ext uri="{0D108BD9-81ED-4DB2-BD59-A6C34878D82A}">
                    <a16:rowId xmlns:a16="http://schemas.microsoft.com/office/drawing/2014/main" val="10006"/>
                  </a:ext>
                </a:extLst>
              </a:tr>
              <a:tr h="440046">
                <a:tc vMerge="1">
                  <a:txBody>
                    <a:bodyPr/>
                    <a:lstStyle/>
                    <a:p>
                      <a:endParaRPr lang="it-IT"/>
                    </a:p>
                  </a:txBody>
                  <a:tcPr/>
                </a:tc>
                <a:tc rowSpan="2">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Instabile</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Controllabile</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Aiuto</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noFill/>
                  </a:tcPr>
                </a:tc>
                <a:extLst>
                  <a:ext uri="{0D108BD9-81ED-4DB2-BD59-A6C34878D82A}">
                    <a16:rowId xmlns:a16="http://schemas.microsoft.com/office/drawing/2014/main" val="10007"/>
                  </a:ext>
                </a:extLst>
              </a:tr>
              <a:tr h="440046">
                <a:tc vMerge="1">
                  <a:txBody>
                    <a:bodyPr/>
                    <a:lstStyle/>
                    <a:p>
                      <a:endParaRPr lang="it-IT"/>
                    </a:p>
                  </a:txBody>
                  <a:tcPr/>
                </a:tc>
                <a:tc vMerge="1">
                  <a:txBody>
                    <a:bodyPr/>
                    <a:lstStyle/>
                    <a:p>
                      <a:endParaRPr lang="it-IT"/>
                    </a:p>
                  </a:txBody>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a:ln>
                            <a:noFill/>
                          </a:ln>
                          <a:solidFill>
                            <a:schemeClr val="tx1"/>
                          </a:solidFill>
                          <a:effectLst/>
                          <a:latin typeface="Abadi" panose="020B0604020104020204" pitchFamily="34" charset="0"/>
                        </a:rPr>
                        <a:t>Incontrollabile</a:t>
                      </a:r>
                      <a:endParaRPr kumimoji="0" lang="it-IT" altLang="it-IT" sz="2400" b="1" i="0" u="none" strike="noStrike" cap="none" normalizeH="0" baseline="0">
                        <a:ln>
                          <a:noFill/>
                        </a:ln>
                        <a:solidFill>
                          <a:schemeClr val="tx1"/>
                        </a:solidFill>
                        <a:effectLst/>
                        <a:latin typeface="Abadi" panose="020B0604020104020204" pitchFamily="34" charset="0"/>
                        <a:cs typeface="Arial" panose="020B0604020202020204" pitchFamily="34" charset="0"/>
                      </a:endParaRPr>
                    </a:p>
                  </a:txBody>
                  <a:tcPr marT="45722" marB="45722" horzOverflow="overflow">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it-IT" altLang="it-IT" sz="2400" b="1" u="none" strike="noStrike" cap="none" normalizeH="0" baseline="0" dirty="0">
                          <a:ln>
                            <a:noFill/>
                          </a:ln>
                          <a:solidFill>
                            <a:schemeClr val="tx1"/>
                          </a:solidFill>
                          <a:effectLst/>
                          <a:latin typeface="Abadi" panose="020B0604020104020204" pitchFamily="34" charset="0"/>
                        </a:rPr>
                        <a:t>Fortuna</a:t>
                      </a:r>
                      <a:endParaRPr kumimoji="0" lang="it-IT" altLang="it-IT" sz="2400" b="1" i="0" u="none" strike="noStrike" cap="none" normalizeH="0" baseline="0" dirty="0">
                        <a:ln>
                          <a:noFill/>
                        </a:ln>
                        <a:solidFill>
                          <a:schemeClr val="tx1"/>
                        </a:solidFill>
                        <a:effectLst/>
                        <a:latin typeface="Abadi" panose="020B0604020104020204" pitchFamily="34" charset="0"/>
                        <a:cs typeface="Arial" panose="020B0604020202020204" pitchFamily="34" charset="0"/>
                      </a:endParaRPr>
                    </a:p>
                  </a:txBody>
                  <a:tcPr marT="45722" marB="45722" horzOverflow="overflow">
                    <a:noFill/>
                  </a:tcPr>
                </a:tc>
                <a:extLst>
                  <a:ext uri="{0D108BD9-81ED-4DB2-BD59-A6C34878D82A}">
                    <a16:rowId xmlns:a16="http://schemas.microsoft.com/office/drawing/2014/main" val="10008"/>
                  </a:ext>
                </a:extLst>
              </a:tr>
            </a:tbl>
          </a:graphicData>
        </a:graphic>
      </p:graphicFrame>
      <p:pic>
        <p:nvPicPr>
          <p:cNvPr id="2" name="Immagine 1" descr="unimore.png">
            <a:extLst>
              <a:ext uri="{FF2B5EF4-FFF2-40B4-BE49-F238E27FC236}">
                <a16:creationId xmlns:a16="http://schemas.microsoft.com/office/drawing/2014/main" id="{85137B36-5F85-236A-01DC-C3DD25B23FE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508472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2"/>
          <p:cNvSpPr txBox="1">
            <a:spLocks/>
          </p:cNvSpPr>
          <p:nvPr/>
        </p:nvSpPr>
        <p:spPr>
          <a:xfrm>
            <a:off x="1397747" y="150797"/>
            <a:ext cx="9091706" cy="5158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it-IT" sz="36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ORIENTAMENTO MOTIVAZIONALE</a:t>
            </a:r>
          </a:p>
        </p:txBody>
      </p:sp>
      <p:pic>
        <p:nvPicPr>
          <p:cNvPr id="17" name="Immagine 16" descr="unimore.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graphicFrame>
        <p:nvGraphicFramePr>
          <p:cNvPr id="4" name="Segnaposto contenuto 3">
            <a:extLst>
              <a:ext uri="{FF2B5EF4-FFF2-40B4-BE49-F238E27FC236}">
                <a16:creationId xmlns:a16="http://schemas.microsoft.com/office/drawing/2014/main" id="{822EA8E8-797C-499C-8AF2-81B690DF3783}"/>
              </a:ext>
            </a:extLst>
          </p:cNvPr>
          <p:cNvGraphicFramePr>
            <a:graphicFrameLocks noGrp="1"/>
          </p:cNvGraphicFramePr>
          <p:nvPr>
            <p:ph idx="1"/>
            <p:extLst>
              <p:ext uri="{D42A27DB-BD31-4B8C-83A1-F6EECF244321}">
                <p14:modId xmlns:p14="http://schemas.microsoft.com/office/powerpoint/2010/main" val="2683565362"/>
              </p:ext>
            </p:extLst>
          </p:nvPr>
        </p:nvGraphicFramePr>
        <p:xfrm>
          <a:off x="285135" y="2762864"/>
          <a:ext cx="11316930" cy="2880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asellaDiTesto 13">
            <a:extLst>
              <a:ext uri="{FF2B5EF4-FFF2-40B4-BE49-F238E27FC236}">
                <a16:creationId xmlns:a16="http://schemas.microsoft.com/office/drawing/2014/main" id="{E98DFAB7-39E6-4611-B4D9-3BEC065581C8}"/>
              </a:ext>
            </a:extLst>
          </p:cNvPr>
          <p:cNvSpPr txBox="1"/>
          <p:nvPr/>
        </p:nvSpPr>
        <p:spPr>
          <a:xfrm>
            <a:off x="285135" y="853306"/>
            <a:ext cx="10887937" cy="1569660"/>
          </a:xfrm>
          <a:prstGeom prst="rect">
            <a:avLst/>
          </a:prstGeom>
          <a:noFill/>
        </p:spPr>
        <p:txBody>
          <a:bodyPr wrap="square">
            <a:spAutoFit/>
          </a:bodyPr>
          <a:lstStyle/>
          <a:p>
            <a:pPr algn="just">
              <a:buFontTx/>
              <a:buNone/>
            </a:pPr>
            <a:r>
              <a:rPr lang="it-IT" altLang="en-US" sz="2400" dirty="0">
                <a:latin typeface="Abadi" panose="020B0604020104020204" pitchFamily="34" charset="0"/>
              </a:rPr>
              <a:t>L’orientamento motivazionale è lo </a:t>
            </a:r>
            <a:r>
              <a:rPr lang="it-IT" altLang="en-US" sz="2400" b="1" dirty="0">
                <a:solidFill>
                  <a:srgbClr val="46637D"/>
                </a:solidFill>
                <a:latin typeface="Abadi" panose="020B0604020104020204" pitchFamily="34" charset="0"/>
              </a:rPr>
              <a:t>scopo per cui lo studente affronta una situazione di apprendimento</a:t>
            </a:r>
            <a:r>
              <a:rPr lang="it-IT" altLang="en-US" sz="2400" b="1" dirty="0">
                <a:solidFill>
                  <a:srgbClr val="FF9933"/>
                </a:solidFill>
                <a:latin typeface="Abadi" panose="020B0604020104020204" pitchFamily="34" charset="0"/>
              </a:rPr>
              <a:t> </a:t>
            </a:r>
            <a:r>
              <a:rPr lang="it-IT" altLang="en-US" sz="2400" dirty="0">
                <a:latin typeface="Abadi" panose="020B0604020104020204" pitchFamily="34" charset="0"/>
              </a:rPr>
              <a:t>(</a:t>
            </a:r>
            <a:r>
              <a:rPr lang="it-IT" altLang="en-US" sz="2400" dirty="0" err="1">
                <a:latin typeface="Abadi" panose="020B0604020104020204" pitchFamily="34" charset="0"/>
              </a:rPr>
              <a:t>Dweck</a:t>
            </a:r>
            <a:r>
              <a:rPr lang="it-IT" altLang="en-US" sz="2400" dirty="0">
                <a:latin typeface="Abadi" panose="020B0604020104020204" pitchFamily="34" charset="0"/>
              </a:rPr>
              <a:t>, 1986; </a:t>
            </a:r>
            <a:r>
              <a:rPr lang="it-IT" altLang="en-US" sz="2400" dirty="0" err="1">
                <a:latin typeface="Abadi" panose="020B0604020104020204" pitchFamily="34" charset="0"/>
              </a:rPr>
              <a:t>Midgley</a:t>
            </a:r>
            <a:r>
              <a:rPr lang="it-IT" altLang="en-US" sz="2400" dirty="0">
                <a:latin typeface="Abadi" panose="020B0604020104020204" pitchFamily="34" charset="0"/>
              </a:rPr>
              <a:t>, 2002). </a:t>
            </a:r>
          </a:p>
          <a:p>
            <a:pPr algn="just">
              <a:buFontTx/>
              <a:buNone/>
            </a:pPr>
            <a:r>
              <a:rPr lang="it-IT" altLang="en-US" sz="2400" dirty="0">
                <a:latin typeface="Abadi" panose="020B0604020104020204" pitchFamily="34" charset="0"/>
              </a:rPr>
              <a:t>E’ conseguenza della </a:t>
            </a:r>
            <a:r>
              <a:rPr lang="it-IT" altLang="en-US" sz="2400" b="1" dirty="0">
                <a:solidFill>
                  <a:srgbClr val="46637D"/>
                </a:solidFill>
                <a:latin typeface="Abadi" panose="020B0604020104020204" pitchFamily="34" charset="0"/>
              </a:rPr>
              <a:t>Teoria Implicita dell’Intelligenza (ENTITARIA vs INCREMENTALE).</a:t>
            </a:r>
          </a:p>
        </p:txBody>
      </p:sp>
    </p:spTree>
    <p:extLst>
      <p:ext uri="{BB962C8B-B14F-4D97-AF65-F5344CB8AC3E}">
        <p14:creationId xmlns:p14="http://schemas.microsoft.com/office/powerpoint/2010/main" val="1509256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8">
            <a:extLst>
              <a:ext uri="{FF2B5EF4-FFF2-40B4-BE49-F238E27FC236}">
                <a16:creationId xmlns:a16="http://schemas.microsoft.com/office/drawing/2014/main" id="{0802E38E-EEB5-4667-8A7A-FD873C95B0C4}"/>
              </a:ext>
            </a:extLst>
          </p:cNvPr>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defRPr/>
            </a:pPr>
            <a:fld id="{8E235107-5C9C-494A-A4BA-DF5CB3272816}" type="slidenum">
              <a:rPr lang="it-IT" altLang="it-IT" sz="1200">
                <a:effectLst>
                  <a:outerShdw blurRad="38100" dist="38100" dir="2700000" algn="tl">
                    <a:srgbClr val="C0C0C0"/>
                  </a:outerShdw>
                </a:effectLst>
                <a:latin typeface="Tahoma" panose="020B0604030504040204" pitchFamily="34" charset="0"/>
              </a:rPr>
              <a:pPr algn="r" eaLnBrk="1" hangingPunct="1">
                <a:spcBef>
                  <a:spcPct val="0"/>
                </a:spcBef>
                <a:buFontTx/>
                <a:buNone/>
                <a:defRPr/>
              </a:pPr>
              <a:t>48</a:t>
            </a:fld>
            <a:endParaRPr lang="it-IT" altLang="it-IT" sz="1200">
              <a:effectLst>
                <a:outerShdw blurRad="38100" dist="38100" dir="2700000" algn="tl">
                  <a:srgbClr val="C0C0C0"/>
                </a:outerShdw>
              </a:effectLst>
              <a:latin typeface="Tahoma" panose="020B0604030504040204" pitchFamily="34" charset="0"/>
            </a:endParaRPr>
          </a:p>
        </p:txBody>
      </p:sp>
      <p:sp>
        <p:nvSpPr>
          <p:cNvPr id="4" name="Sottotitolo 2">
            <a:extLst>
              <a:ext uri="{FF2B5EF4-FFF2-40B4-BE49-F238E27FC236}">
                <a16:creationId xmlns:a16="http://schemas.microsoft.com/office/drawing/2014/main" id="{56D7C3DD-9CBB-42B8-990E-A7ACA7EB6B70}"/>
              </a:ext>
            </a:extLst>
          </p:cNvPr>
          <p:cNvSpPr txBox="1">
            <a:spLocks/>
          </p:cNvSpPr>
          <p:nvPr/>
        </p:nvSpPr>
        <p:spPr>
          <a:xfrm>
            <a:off x="1166942" y="363777"/>
            <a:ext cx="9858113" cy="5158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it-IT" sz="40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IMPOTENZA APPRESA</a:t>
            </a:r>
          </a:p>
        </p:txBody>
      </p:sp>
      <p:graphicFrame>
        <p:nvGraphicFramePr>
          <p:cNvPr id="3" name="Diagramma 2">
            <a:extLst>
              <a:ext uri="{FF2B5EF4-FFF2-40B4-BE49-F238E27FC236}">
                <a16:creationId xmlns:a16="http://schemas.microsoft.com/office/drawing/2014/main" id="{E0951502-33EA-4E76-9A76-EC61BC9EC2AA}"/>
              </a:ext>
            </a:extLst>
          </p:cNvPr>
          <p:cNvGraphicFramePr/>
          <p:nvPr>
            <p:extLst>
              <p:ext uri="{D42A27DB-BD31-4B8C-83A1-F6EECF244321}">
                <p14:modId xmlns:p14="http://schemas.microsoft.com/office/powerpoint/2010/main" val="2663393040"/>
              </p:ext>
            </p:extLst>
          </p:nvPr>
        </p:nvGraphicFramePr>
        <p:xfrm>
          <a:off x="726689" y="1120877"/>
          <a:ext cx="10738618" cy="442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0FC74D6F-CA8B-BEF1-2160-1EE948C70FA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794740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8">
            <a:extLst>
              <a:ext uri="{FF2B5EF4-FFF2-40B4-BE49-F238E27FC236}">
                <a16:creationId xmlns:a16="http://schemas.microsoft.com/office/drawing/2014/main" id="{0802E38E-EEB5-4667-8A7A-FD873C95B0C4}"/>
              </a:ext>
            </a:extLst>
          </p:cNvPr>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defRPr/>
            </a:pPr>
            <a:fld id="{8E235107-5C9C-494A-A4BA-DF5CB3272816}" type="slidenum">
              <a:rPr lang="it-IT" altLang="it-IT" sz="1200">
                <a:effectLst>
                  <a:outerShdw blurRad="38100" dist="38100" dir="2700000" algn="tl">
                    <a:srgbClr val="C0C0C0"/>
                  </a:outerShdw>
                </a:effectLst>
                <a:latin typeface="Tahoma" panose="020B0604030504040204" pitchFamily="34" charset="0"/>
              </a:rPr>
              <a:pPr algn="r" eaLnBrk="1" hangingPunct="1">
                <a:spcBef>
                  <a:spcPct val="0"/>
                </a:spcBef>
                <a:buFontTx/>
                <a:buNone/>
                <a:defRPr/>
              </a:pPr>
              <a:t>49</a:t>
            </a:fld>
            <a:endParaRPr lang="it-IT" altLang="it-IT" sz="1200">
              <a:effectLst>
                <a:outerShdw blurRad="38100" dist="38100" dir="2700000" algn="tl">
                  <a:srgbClr val="C0C0C0"/>
                </a:outerShdw>
              </a:effectLst>
              <a:latin typeface="Tahoma" panose="020B0604030504040204" pitchFamily="34" charset="0"/>
            </a:endParaRPr>
          </a:p>
        </p:txBody>
      </p:sp>
      <p:sp>
        <p:nvSpPr>
          <p:cNvPr id="4" name="Sottotitolo 2">
            <a:extLst>
              <a:ext uri="{FF2B5EF4-FFF2-40B4-BE49-F238E27FC236}">
                <a16:creationId xmlns:a16="http://schemas.microsoft.com/office/drawing/2014/main" id="{56D7C3DD-9CBB-42B8-990E-A7ACA7EB6B70}"/>
              </a:ext>
            </a:extLst>
          </p:cNvPr>
          <p:cNvSpPr txBox="1">
            <a:spLocks/>
          </p:cNvSpPr>
          <p:nvPr/>
        </p:nvSpPr>
        <p:spPr>
          <a:xfrm>
            <a:off x="1363588" y="334489"/>
            <a:ext cx="9858113" cy="5158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it-IT"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ATTEGGIAMENTO EMOTIVO-MOTIVAZIONALE FUNZIONALE</a:t>
            </a:r>
          </a:p>
        </p:txBody>
      </p:sp>
      <p:graphicFrame>
        <p:nvGraphicFramePr>
          <p:cNvPr id="2" name="Diagramma 1">
            <a:extLst>
              <a:ext uri="{FF2B5EF4-FFF2-40B4-BE49-F238E27FC236}">
                <a16:creationId xmlns:a16="http://schemas.microsoft.com/office/drawing/2014/main" id="{B329D0EC-9EA0-4A86-B9A8-87FD9DAB5893}"/>
              </a:ext>
            </a:extLst>
          </p:cNvPr>
          <p:cNvGraphicFramePr/>
          <p:nvPr>
            <p:extLst>
              <p:ext uri="{D42A27DB-BD31-4B8C-83A1-F6EECF244321}">
                <p14:modId xmlns:p14="http://schemas.microsoft.com/office/powerpoint/2010/main" val="792312545"/>
              </p:ext>
            </p:extLst>
          </p:nvPr>
        </p:nvGraphicFramePr>
        <p:xfrm>
          <a:off x="530943" y="1238865"/>
          <a:ext cx="10824184" cy="4323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descr="unimore.png">
            <a:extLst>
              <a:ext uri="{FF2B5EF4-FFF2-40B4-BE49-F238E27FC236}">
                <a16:creationId xmlns:a16="http://schemas.microsoft.com/office/drawing/2014/main" id="{C6878088-C0C8-C41F-BD91-9E531397266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109248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0D8F0A53-3494-4F47-925F-E9BF36AA62C3}"/>
              </a:ext>
            </a:extLst>
          </p:cNvPr>
          <p:cNvSpPr>
            <a:spLocks noGrp="1" noChangeArrowheads="1"/>
          </p:cNvSpPr>
          <p:nvPr>
            <p:ph type="sldNum" sz="quarter" idx="12"/>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defRPr/>
            </a:pPr>
            <a:fld id="{508BC64F-902C-4479-ACDA-7B8A7FEB6F4F}" type="slidenum">
              <a:rPr lang="it-IT" altLang="it-IT" sz="1200">
                <a:solidFill>
                  <a:srgbClr val="000000"/>
                </a:solidFill>
              </a:rPr>
              <a:pPr>
                <a:spcBef>
                  <a:spcPct val="0"/>
                </a:spcBef>
                <a:buClrTx/>
                <a:buSzTx/>
                <a:buFontTx/>
                <a:buNone/>
                <a:defRPr/>
              </a:pPr>
              <a:t>5</a:t>
            </a:fld>
            <a:endParaRPr lang="it-IT" altLang="it-IT" sz="1200">
              <a:solidFill>
                <a:srgbClr val="000000"/>
              </a:solidFill>
            </a:endParaRPr>
          </a:p>
        </p:txBody>
      </p:sp>
      <p:grpSp>
        <p:nvGrpSpPr>
          <p:cNvPr id="4" name="Organization Chart 13">
            <a:extLst>
              <a:ext uri="{FF2B5EF4-FFF2-40B4-BE49-F238E27FC236}">
                <a16:creationId xmlns:a16="http://schemas.microsoft.com/office/drawing/2014/main" id="{7474B755-5805-444C-86E3-56EE004F8F9C}"/>
              </a:ext>
            </a:extLst>
          </p:cNvPr>
          <p:cNvGrpSpPr>
            <a:grpSpLocks/>
          </p:cNvGrpSpPr>
          <p:nvPr/>
        </p:nvGrpSpPr>
        <p:grpSpPr bwMode="auto">
          <a:xfrm>
            <a:off x="624349" y="1304924"/>
            <a:ext cx="10943303" cy="4046740"/>
            <a:chOff x="1588" y="735"/>
            <a:chExt cx="3600" cy="5829"/>
          </a:xfrm>
        </p:grpSpPr>
        <p:cxnSp>
          <p:nvCxnSpPr>
            <p:cNvPr id="1028" name="_s1028">
              <a:extLst>
                <a:ext uri="{FF2B5EF4-FFF2-40B4-BE49-F238E27FC236}">
                  <a16:creationId xmlns:a16="http://schemas.microsoft.com/office/drawing/2014/main" id="{291B404D-5598-4CF2-902B-055C4C46D801}"/>
                </a:ext>
              </a:extLst>
            </p:cNvPr>
            <p:cNvCxnSpPr>
              <a:cxnSpLocks noChangeShapeType="1"/>
              <a:stCxn id="12" idx="1"/>
              <a:endCxn id="6" idx="2"/>
            </p:cNvCxnSpPr>
            <p:nvPr/>
          </p:nvCxnSpPr>
          <p:spPr bwMode="auto">
            <a:xfrm rot="10800000">
              <a:off x="2121" y="1455"/>
              <a:ext cx="906" cy="4749"/>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029" name="_s1029">
              <a:extLst>
                <a:ext uri="{FF2B5EF4-FFF2-40B4-BE49-F238E27FC236}">
                  <a16:creationId xmlns:a16="http://schemas.microsoft.com/office/drawing/2014/main" id="{D8793C94-7C81-4812-8AE8-6BC69713B7C5}"/>
                </a:ext>
              </a:extLst>
            </p:cNvPr>
            <p:cNvCxnSpPr>
              <a:cxnSpLocks noChangeShapeType="1"/>
              <a:stCxn id="11" idx="1"/>
              <a:endCxn id="6" idx="2"/>
            </p:cNvCxnSpPr>
            <p:nvPr/>
          </p:nvCxnSpPr>
          <p:spPr bwMode="auto">
            <a:xfrm rot="10800000">
              <a:off x="2121" y="1455"/>
              <a:ext cx="907" cy="3746"/>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030" name="_s1030">
              <a:extLst>
                <a:ext uri="{FF2B5EF4-FFF2-40B4-BE49-F238E27FC236}">
                  <a16:creationId xmlns:a16="http://schemas.microsoft.com/office/drawing/2014/main" id="{BE1B302F-E059-497E-A2A2-280ECA7CF770}"/>
                </a:ext>
              </a:extLst>
            </p:cNvPr>
            <p:cNvCxnSpPr>
              <a:cxnSpLocks noChangeShapeType="1"/>
              <a:stCxn id="10" idx="1"/>
              <a:endCxn id="6" idx="2"/>
            </p:cNvCxnSpPr>
            <p:nvPr/>
          </p:nvCxnSpPr>
          <p:spPr bwMode="auto">
            <a:xfrm rot="10800000">
              <a:off x="2121" y="1455"/>
              <a:ext cx="906" cy="2635"/>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031" name="_s1031">
              <a:extLst>
                <a:ext uri="{FF2B5EF4-FFF2-40B4-BE49-F238E27FC236}">
                  <a16:creationId xmlns:a16="http://schemas.microsoft.com/office/drawing/2014/main" id="{5C21243B-56E0-4E26-9117-BC57FAF7EE7A}"/>
                </a:ext>
              </a:extLst>
            </p:cNvPr>
            <p:cNvCxnSpPr>
              <a:cxnSpLocks noChangeShapeType="1"/>
              <a:stCxn id="9" idx="1"/>
              <a:endCxn id="6" idx="2"/>
            </p:cNvCxnSpPr>
            <p:nvPr/>
          </p:nvCxnSpPr>
          <p:spPr bwMode="auto">
            <a:xfrm rot="10800000">
              <a:off x="2121" y="1455"/>
              <a:ext cx="906" cy="1623"/>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032" name="_s1032">
              <a:extLst>
                <a:ext uri="{FF2B5EF4-FFF2-40B4-BE49-F238E27FC236}">
                  <a16:creationId xmlns:a16="http://schemas.microsoft.com/office/drawing/2014/main" id="{47294484-B721-4BF8-BA57-5245C99BDF6D}"/>
                </a:ext>
              </a:extLst>
            </p:cNvPr>
            <p:cNvCxnSpPr>
              <a:cxnSpLocks noChangeShapeType="1"/>
              <a:stCxn id="8" idx="1"/>
              <a:endCxn id="6" idx="2"/>
            </p:cNvCxnSpPr>
            <p:nvPr/>
          </p:nvCxnSpPr>
          <p:spPr bwMode="auto">
            <a:xfrm rot="10800000">
              <a:off x="2121" y="1455"/>
              <a:ext cx="907" cy="72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6" name="_s1033">
              <a:extLst>
                <a:ext uri="{FF2B5EF4-FFF2-40B4-BE49-F238E27FC236}">
                  <a16:creationId xmlns:a16="http://schemas.microsoft.com/office/drawing/2014/main" id="{6244B79A-BF4C-4AD1-B1EF-E525BF45E727}"/>
                </a:ext>
              </a:extLst>
            </p:cNvPr>
            <p:cNvSpPr>
              <a:spLocks noChangeArrowheads="1"/>
            </p:cNvSpPr>
            <p:nvPr/>
          </p:nvSpPr>
          <p:spPr bwMode="auto">
            <a:xfrm>
              <a:off x="1588" y="735"/>
              <a:ext cx="1066" cy="720"/>
            </a:xfrm>
            <a:prstGeom prst="roundRect">
              <a:avLst>
                <a:gd name="adj" fmla="val 16667"/>
              </a:avLst>
            </a:prstGeom>
            <a:solidFill>
              <a:srgbClr val="46637D"/>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400" b="1" i="0" u="none" strike="noStrike" cap="none" normalizeH="0" baseline="0" dirty="0">
                  <a:ln>
                    <a:noFill/>
                  </a:ln>
                  <a:solidFill>
                    <a:schemeClr val="bg1"/>
                  </a:solidFill>
                  <a:effectLst/>
                  <a:latin typeface="Tahoma" panose="020B0604030504040204" pitchFamily="34" charset="0"/>
                  <a:cs typeface="Arial" panose="020B0604020202020204" pitchFamily="34" charset="0"/>
                </a:rPr>
                <a:t>APPRENDIMENTO</a:t>
              </a:r>
            </a:p>
          </p:txBody>
        </p:sp>
        <p:sp>
          <p:nvSpPr>
            <p:cNvPr id="8" name="_s1034">
              <a:extLst>
                <a:ext uri="{FF2B5EF4-FFF2-40B4-BE49-F238E27FC236}">
                  <a16:creationId xmlns:a16="http://schemas.microsoft.com/office/drawing/2014/main" id="{3F5E2978-3297-464A-AA25-0D7571CB39B1}"/>
                </a:ext>
              </a:extLst>
            </p:cNvPr>
            <p:cNvSpPr>
              <a:spLocks noChangeArrowheads="1"/>
            </p:cNvSpPr>
            <p:nvPr/>
          </p:nvSpPr>
          <p:spPr bwMode="auto">
            <a:xfrm>
              <a:off x="3028" y="1815"/>
              <a:ext cx="2160" cy="720"/>
            </a:xfrm>
            <a:prstGeom prst="roundRect">
              <a:avLst>
                <a:gd name="adj" fmla="val 16667"/>
              </a:avLst>
            </a:prstGeom>
            <a:solidFill>
              <a:srgbClr val="A4CDE4"/>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a:ln>
                    <a:noFill/>
                  </a:ln>
                  <a:solidFill>
                    <a:schemeClr val="tx1"/>
                  </a:solidFill>
                  <a:effectLst/>
                  <a:latin typeface="Tahoma" panose="020B0604030504040204" pitchFamily="34" charset="0"/>
                  <a:cs typeface="Arial" panose="020B0604020202020204" pitchFamily="34" charset="0"/>
                </a:rPr>
                <a:t>CODIFICA DELLE INFORMAZIONI</a:t>
              </a:r>
            </a:p>
          </p:txBody>
        </p:sp>
        <p:sp>
          <p:nvSpPr>
            <p:cNvPr id="9" name="_s1035">
              <a:extLst>
                <a:ext uri="{FF2B5EF4-FFF2-40B4-BE49-F238E27FC236}">
                  <a16:creationId xmlns:a16="http://schemas.microsoft.com/office/drawing/2014/main" id="{B7C893A1-78DA-4E65-B18F-FD594FD6E7F2}"/>
                </a:ext>
              </a:extLst>
            </p:cNvPr>
            <p:cNvSpPr>
              <a:spLocks noChangeArrowheads="1"/>
            </p:cNvSpPr>
            <p:nvPr/>
          </p:nvSpPr>
          <p:spPr bwMode="auto">
            <a:xfrm>
              <a:off x="3027" y="2718"/>
              <a:ext cx="2160" cy="720"/>
            </a:xfrm>
            <a:prstGeom prst="roundRect">
              <a:avLst>
                <a:gd name="adj" fmla="val 16667"/>
              </a:avLst>
            </a:prstGeom>
            <a:solidFill>
              <a:srgbClr val="A4CDE4"/>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Tahoma" panose="020B0604030504040204" pitchFamily="34" charset="0"/>
                  <a:cs typeface="Arial" panose="020B0604020202020204" pitchFamily="34" charset="0"/>
                </a:rPr>
                <a:t>ELABORAZIONE DELLE INFORMAZIONI</a:t>
              </a:r>
            </a:p>
          </p:txBody>
        </p:sp>
        <p:sp>
          <p:nvSpPr>
            <p:cNvPr id="10" name="_s1036">
              <a:extLst>
                <a:ext uri="{FF2B5EF4-FFF2-40B4-BE49-F238E27FC236}">
                  <a16:creationId xmlns:a16="http://schemas.microsoft.com/office/drawing/2014/main" id="{1DFF4AC4-4E0C-4D53-A753-4206E0569373}"/>
                </a:ext>
              </a:extLst>
            </p:cNvPr>
            <p:cNvSpPr>
              <a:spLocks noChangeArrowheads="1"/>
            </p:cNvSpPr>
            <p:nvPr/>
          </p:nvSpPr>
          <p:spPr bwMode="auto">
            <a:xfrm>
              <a:off x="3027" y="3622"/>
              <a:ext cx="2160" cy="935"/>
            </a:xfrm>
            <a:prstGeom prst="roundRect">
              <a:avLst>
                <a:gd name="adj" fmla="val 16667"/>
              </a:avLst>
            </a:prstGeom>
            <a:solidFill>
              <a:srgbClr val="A4CDE4"/>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Tahoma" panose="020B0604030504040204" pitchFamily="34" charset="0"/>
                  <a:cs typeface="Arial" panose="020B0604020202020204" pitchFamily="34" charset="0"/>
                </a:rPr>
                <a:t>RAPPRESENTAZIONE DELLE INFORMAZIONI IN MEMORIA</a:t>
              </a:r>
            </a:p>
          </p:txBody>
        </p:sp>
        <p:sp>
          <p:nvSpPr>
            <p:cNvPr id="11" name="_s1037">
              <a:extLst>
                <a:ext uri="{FF2B5EF4-FFF2-40B4-BE49-F238E27FC236}">
                  <a16:creationId xmlns:a16="http://schemas.microsoft.com/office/drawing/2014/main" id="{90A148A1-772D-4F91-83B7-1AAD464FBA6E}"/>
                </a:ext>
              </a:extLst>
            </p:cNvPr>
            <p:cNvSpPr>
              <a:spLocks noChangeArrowheads="1"/>
            </p:cNvSpPr>
            <p:nvPr/>
          </p:nvSpPr>
          <p:spPr bwMode="auto">
            <a:xfrm>
              <a:off x="3028" y="4733"/>
              <a:ext cx="2159" cy="935"/>
            </a:xfrm>
            <a:prstGeom prst="roundRect">
              <a:avLst>
                <a:gd name="adj" fmla="val 16667"/>
              </a:avLst>
            </a:prstGeom>
            <a:solidFill>
              <a:srgbClr val="A4CDE4"/>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Tahoma" panose="020B0604030504040204" pitchFamily="34" charset="0"/>
                  <a:cs typeface="Arial" panose="020B0604020202020204" pitchFamily="34" charset="0"/>
                </a:rPr>
                <a:t>RECUPERO DELLE INFORMAZIONI PRESENTI IN MEMORIA</a:t>
              </a:r>
            </a:p>
          </p:txBody>
        </p:sp>
        <p:sp>
          <p:nvSpPr>
            <p:cNvPr id="12" name="_s1038">
              <a:extLst>
                <a:ext uri="{FF2B5EF4-FFF2-40B4-BE49-F238E27FC236}">
                  <a16:creationId xmlns:a16="http://schemas.microsoft.com/office/drawing/2014/main" id="{A30C4695-9262-412E-9996-BF0E1A316736}"/>
                </a:ext>
              </a:extLst>
            </p:cNvPr>
            <p:cNvSpPr>
              <a:spLocks noChangeArrowheads="1"/>
            </p:cNvSpPr>
            <p:nvPr/>
          </p:nvSpPr>
          <p:spPr bwMode="auto">
            <a:xfrm>
              <a:off x="3027" y="5844"/>
              <a:ext cx="2160" cy="720"/>
            </a:xfrm>
            <a:prstGeom prst="roundRect">
              <a:avLst>
                <a:gd name="adj" fmla="val 16667"/>
              </a:avLst>
            </a:prstGeom>
            <a:solidFill>
              <a:srgbClr val="A4CDE4"/>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a:ln>
                    <a:noFill/>
                  </a:ln>
                  <a:solidFill>
                    <a:schemeClr val="tx1"/>
                  </a:solidFill>
                  <a:effectLst/>
                  <a:latin typeface="Tahoma" panose="020B0604030504040204" pitchFamily="34" charset="0"/>
                  <a:cs typeface="Arial" panose="020B0604020202020204" pitchFamily="34" charset="0"/>
                </a:rPr>
                <a:t>USO ADEGUATO DELLE INFORMAZIONI</a:t>
              </a:r>
            </a:p>
          </p:txBody>
        </p:sp>
      </p:grpSp>
      <p:sp>
        <p:nvSpPr>
          <p:cNvPr id="7" name="Rectangle 4">
            <a:extLst>
              <a:ext uri="{FF2B5EF4-FFF2-40B4-BE49-F238E27FC236}">
                <a16:creationId xmlns:a16="http://schemas.microsoft.com/office/drawing/2014/main" id="{962E063B-3EBA-47DF-BB7E-63FA97754F91}"/>
              </a:ext>
            </a:extLst>
          </p:cNvPr>
          <p:cNvSpPr>
            <a:spLocks noChangeArrowheads="1"/>
          </p:cNvSpPr>
          <p:nvPr/>
        </p:nvSpPr>
        <p:spPr bwMode="auto">
          <a:xfrm>
            <a:off x="0" y="312485"/>
            <a:ext cx="12192000" cy="707886"/>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sz="40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I SOTTO-PROCESSI DELL’APPRENDIMENTO</a:t>
            </a:r>
          </a:p>
        </p:txBody>
      </p:sp>
      <p:pic>
        <p:nvPicPr>
          <p:cNvPr id="2" name="Immagine 1" descr="unimore.png">
            <a:extLst>
              <a:ext uri="{FF2B5EF4-FFF2-40B4-BE49-F238E27FC236}">
                <a16:creationId xmlns:a16="http://schemas.microsoft.com/office/drawing/2014/main" id="{51572460-7654-BCF1-7652-2DE379F3AA1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numero diapositiva 5">
            <a:extLst>
              <a:ext uri="{FF2B5EF4-FFF2-40B4-BE49-F238E27FC236}">
                <a16:creationId xmlns:a16="http://schemas.microsoft.com/office/drawing/2014/main" id="{79975E99-AA76-4346-9613-F6EC885D5E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fld id="{9084F8EE-3060-40DD-9DDB-B932DEB477AE}" type="slidenum">
              <a:rPr lang="it-IT" altLang="it-IT" sz="1200">
                <a:solidFill>
                  <a:srgbClr val="898989"/>
                </a:solidFill>
              </a:rPr>
              <a:pPr/>
              <a:t>50</a:t>
            </a:fld>
            <a:endParaRPr lang="it-IT" altLang="it-IT" sz="1200">
              <a:solidFill>
                <a:srgbClr val="898989"/>
              </a:solidFill>
            </a:endParaRPr>
          </a:p>
        </p:txBody>
      </p:sp>
      <p:sp>
        <p:nvSpPr>
          <p:cNvPr id="110594" name="Rectangle 2">
            <a:extLst>
              <a:ext uri="{FF2B5EF4-FFF2-40B4-BE49-F238E27FC236}">
                <a16:creationId xmlns:a16="http://schemas.microsoft.com/office/drawing/2014/main" id="{F53C31D3-584E-43D3-93A3-3F1AAEBD17C2}"/>
              </a:ext>
            </a:extLst>
          </p:cNvPr>
          <p:cNvSpPr>
            <a:spLocks noGrp="1" noChangeArrowheads="1"/>
          </p:cNvSpPr>
          <p:nvPr>
            <p:ph type="title"/>
          </p:nvPr>
        </p:nvSpPr>
        <p:spPr>
          <a:xfrm>
            <a:off x="-511278" y="135398"/>
            <a:ext cx="12192000" cy="679450"/>
          </a:xfrm>
        </p:spPr>
        <p:txBody>
          <a:bodyPr>
            <a:noAutofit/>
          </a:bodyPr>
          <a:lstStyle/>
          <a:p>
            <a:pPr algn="ctr">
              <a:defRPr/>
            </a:pPr>
            <a:r>
              <a:rPr lang="it-IT" altLang="it-IT" sz="3200" b="1" dirty="0">
                <a:solidFill>
                  <a:srgbClr val="46637D"/>
                </a:solidFill>
                <a:effectLst>
                  <a:outerShdw blurRad="38100" dist="38100" dir="2700000" algn="tl">
                    <a:srgbClr val="000000">
                      <a:alpha val="43137"/>
                    </a:srgbClr>
                  </a:outerShdw>
                </a:effectLst>
                <a:latin typeface="Abadi" panose="020B0604020104020204" pitchFamily="34" charset="0"/>
              </a:rPr>
              <a:t>QUINDI PER RENDERE PIU’ EFFICACE LAPPRENDIMENTO…</a:t>
            </a:r>
          </a:p>
        </p:txBody>
      </p:sp>
      <p:graphicFrame>
        <p:nvGraphicFramePr>
          <p:cNvPr id="3" name="Diagramma 2">
            <a:extLst>
              <a:ext uri="{FF2B5EF4-FFF2-40B4-BE49-F238E27FC236}">
                <a16:creationId xmlns:a16="http://schemas.microsoft.com/office/drawing/2014/main" id="{5440EF59-1502-4270-B327-343BC6BDEABC}"/>
              </a:ext>
            </a:extLst>
          </p:cNvPr>
          <p:cNvGraphicFramePr/>
          <p:nvPr>
            <p:extLst>
              <p:ext uri="{D42A27DB-BD31-4B8C-83A1-F6EECF244321}">
                <p14:modId xmlns:p14="http://schemas.microsoft.com/office/powerpoint/2010/main" val="2398679782"/>
              </p:ext>
            </p:extLst>
          </p:nvPr>
        </p:nvGraphicFramePr>
        <p:xfrm>
          <a:off x="511275" y="904568"/>
          <a:ext cx="11169447" cy="472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82F35DAE-74F8-F27C-4EC9-B15D06DDC52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numero diapositiva 5">
            <a:extLst>
              <a:ext uri="{FF2B5EF4-FFF2-40B4-BE49-F238E27FC236}">
                <a16:creationId xmlns:a16="http://schemas.microsoft.com/office/drawing/2014/main" id="{79975E99-AA76-4346-9613-F6EC885D5E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fld id="{9084F8EE-3060-40DD-9DDB-B932DEB477AE}" type="slidenum">
              <a:rPr lang="it-IT" altLang="it-IT" sz="1200">
                <a:solidFill>
                  <a:srgbClr val="898989"/>
                </a:solidFill>
              </a:rPr>
              <a:pPr/>
              <a:t>51</a:t>
            </a:fld>
            <a:endParaRPr lang="it-IT" altLang="it-IT" sz="1200">
              <a:solidFill>
                <a:srgbClr val="898989"/>
              </a:solidFill>
            </a:endParaRPr>
          </a:p>
        </p:txBody>
      </p:sp>
      <p:sp>
        <p:nvSpPr>
          <p:cNvPr id="110594" name="Rectangle 2">
            <a:extLst>
              <a:ext uri="{FF2B5EF4-FFF2-40B4-BE49-F238E27FC236}">
                <a16:creationId xmlns:a16="http://schemas.microsoft.com/office/drawing/2014/main" id="{F53C31D3-584E-43D3-93A3-3F1AAEBD17C2}"/>
              </a:ext>
            </a:extLst>
          </p:cNvPr>
          <p:cNvSpPr>
            <a:spLocks noGrp="1" noChangeArrowheads="1"/>
          </p:cNvSpPr>
          <p:nvPr>
            <p:ph type="title"/>
          </p:nvPr>
        </p:nvSpPr>
        <p:spPr>
          <a:xfrm>
            <a:off x="-511278" y="136525"/>
            <a:ext cx="12192000" cy="679450"/>
          </a:xfrm>
        </p:spPr>
        <p:txBody>
          <a:bodyPr>
            <a:noAutofit/>
          </a:bodyPr>
          <a:lstStyle/>
          <a:p>
            <a:pPr algn="ctr">
              <a:defRPr/>
            </a:pPr>
            <a:r>
              <a:rPr lang="it-IT" altLang="it-IT" sz="3200" b="1" dirty="0">
                <a:solidFill>
                  <a:srgbClr val="46637D"/>
                </a:solidFill>
                <a:effectLst>
                  <a:outerShdw blurRad="38100" dist="38100" dir="2700000" algn="tl">
                    <a:srgbClr val="000000">
                      <a:alpha val="43137"/>
                    </a:srgbClr>
                  </a:outerShdw>
                </a:effectLst>
                <a:latin typeface="Abadi" panose="020B0604020104020204" pitchFamily="34" charset="0"/>
              </a:rPr>
              <a:t>QUINDI PER RENDERE PIU’ EFFICACE LAPPRENDIMENTO…</a:t>
            </a:r>
          </a:p>
        </p:txBody>
      </p:sp>
      <p:graphicFrame>
        <p:nvGraphicFramePr>
          <p:cNvPr id="3" name="Diagramma 2">
            <a:extLst>
              <a:ext uri="{FF2B5EF4-FFF2-40B4-BE49-F238E27FC236}">
                <a16:creationId xmlns:a16="http://schemas.microsoft.com/office/drawing/2014/main" id="{5440EF59-1502-4270-B327-343BC6BDEABC}"/>
              </a:ext>
            </a:extLst>
          </p:cNvPr>
          <p:cNvGraphicFramePr/>
          <p:nvPr>
            <p:extLst>
              <p:ext uri="{D42A27DB-BD31-4B8C-83A1-F6EECF244321}">
                <p14:modId xmlns:p14="http://schemas.microsoft.com/office/powerpoint/2010/main" val="3934503128"/>
              </p:ext>
            </p:extLst>
          </p:nvPr>
        </p:nvGraphicFramePr>
        <p:xfrm>
          <a:off x="511275" y="904568"/>
          <a:ext cx="11169447" cy="472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descr="unimore.png">
            <a:extLst>
              <a:ext uri="{FF2B5EF4-FFF2-40B4-BE49-F238E27FC236}">
                <a16:creationId xmlns:a16="http://schemas.microsoft.com/office/drawing/2014/main" id="{82F35DAE-74F8-F27C-4EC9-B15D06DDC52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771396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F8E005E-CA1B-9343-4F0C-8C1FF09B8C66}"/>
              </a:ext>
            </a:extLst>
          </p:cNvPr>
          <p:cNvSpPr txBox="1"/>
          <p:nvPr/>
        </p:nvSpPr>
        <p:spPr>
          <a:xfrm>
            <a:off x="5240594" y="4640826"/>
            <a:ext cx="6263148" cy="1938992"/>
          </a:xfrm>
          <a:prstGeom prst="rect">
            <a:avLst/>
          </a:prstGeom>
          <a:noFill/>
        </p:spPr>
        <p:txBody>
          <a:bodyPr wrap="square" rtlCol="0">
            <a:spAutoFit/>
          </a:bodyPr>
          <a:lstStyle/>
          <a:p>
            <a:r>
              <a:rPr lang="it-IT" sz="2000" b="1" dirty="0">
                <a:highlight>
                  <a:srgbClr val="A4CDE4"/>
                </a:highlight>
              </a:rPr>
              <a:t>Per favore acceda a questo link e compili il questionario. Potrà anche esprimere una valutazione sulla formazione proposta: </a:t>
            </a:r>
          </a:p>
          <a:p>
            <a:endParaRPr lang="it-IT" sz="2000" dirty="0"/>
          </a:p>
          <a:p>
            <a:r>
              <a:rPr lang="it-IT" sz="2000" b="1" dirty="0"/>
              <a:t>https://forms.gle/16qmznzPmA6Vj4pA6</a:t>
            </a:r>
          </a:p>
          <a:p>
            <a:endParaRPr lang="it-IT" sz="2000" dirty="0"/>
          </a:p>
        </p:txBody>
      </p:sp>
    </p:spTree>
    <p:extLst>
      <p:ext uri="{BB962C8B-B14F-4D97-AF65-F5344CB8AC3E}">
        <p14:creationId xmlns:p14="http://schemas.microsoft.com/office/powerpoint/2010/main" val="118254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0D8F0A53-3494-4F47-925F-E9BF36AA62C3}"/>
              </a:ext>
            </a:extLst>
          </p:cNvPr>
          <p:cNvSpPr>
            <a:spLocks noGrp="1" noChangeArrowheads="1"/>
          </p:cNvSpPr>
          <p:nvPr>
            <p:ph type="sldNum" sz="quarter" idx="12"/>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defRPr/>
            </a:pPr>
            <a:fld id="{508BC64F-902C-4479-ACDA-7B8A7FEB6F4F}" type="slidenum">
              <a:rPr lang="it-IT" altLang="it-IT" sz="1200">
                <a:solidFill>
                  <a:srgbClr val="000000"/>
                </a:solidFill>
              </a:rPr>
              <a:pPr>
                <a:spcBef>
                  <a:spcPct val="0"/>
                </a:spcBef>
                <a:buClrTx/>
                <a:buSzTx/>
                <a:buFontTx/>
                <a:buNone/>
                <a:defRPr/>
              </a:pPr>
              <a:t>6</a:t>
            </a:fld>
            <a:endParaRPr lang="it-IT" altLang="it-IT" sz="1200">
              <a:solidFill>
                <a:srgbClr val="000000"/>
              </a:solidFill>
            </a:endParaRPr>
          </a:p>
        </p:txBody>
      </p:sp>
      <p:sp>
        <p:nvSpPr>
          <p:cNvPr id="7" name="Rectangle 4">
            <a:extLst>
              <a:ext uri="{FF2B5EF4-FFF2-40B4-BE49-F238E27FC236}">
                <a16:creationId xmlns:a16="http://schemas.microsoft.com/office/drawing/2014/main" id="{962E063B-3EBA-47DF-BB7E-63FA97754F91}"/>
              </a:ext>
            </a:extLst>
          </p:cNvPr>
          <p:cNvSpPr>
            <a:spLocks noChangeArrowheads="1"/>
          </p:cNvSpPr>
          <p:nvPr/>
        </p:nvSpPr>
        <p:spPr bwMode="auto">
          <a:xfrm>
            <a:off x="0" y="247683"/>
            <a:ext cx="12192000" cy="707886"/>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sz="40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L’APPRENDIMENTO</a:t>
            </a:r>
          </a:p>
        </p:txBody>
      </p:sp>
      <p:graphicFrame>
        <p:nvGraphicFramePr>
          <p:cNvPr id="2" name="Diagramma 1">
            <a:extLst>
              <a:ext uri="{FF2B5EF4-FFF2-40B4-BE49-F238E27FC236}">
                <a16:creationId xmlns:a16="http://schemas.microsoft.com/office/drawing/2014/main" id="{70D263D8-78E1-4749-A93A-193A6CCCFAED}"/>
              </a:ext>
            </a:extLst>
          </p:cNvPr>
          <p:cNvGraphicFramePr/>
          <p:nvPr>
            <p:extLst>
              <p:ext uri="{D42A27DB-BD31-4B8C-83A1-F6EECF244321}">
                <p14:modId xmlns:p14="http://schemas.microsoft.com/office/powerpoint/2010/main" val="17828193"/>
              </p:ext>
            </p:extLst>
          </p:nvPr>
        </p:nvGraphicFramePr>
        <p:xfrm>
          <a:off x="650874" y="1111045"/>
          <a:ext cx="10479241" cy="4420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descr="unimore.png">
            <a:extLst>
              <a:ext uri="{FF2B5EF4-FFF2-40B4-BE49-F238E27FC236}">
                <a16:creationId xmlns:a16="http://schemas.microsoft.com/office/drawing/2014/main" id="{44D74276-8A75-2BD7-6AB3-85628613E2E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
        <p:nvSpPr>
          <p:cNvPr id="4" name="Parentesi graffa aperta 3">
            <a:extLst>
              <a:ext uri="{FF2B5EF4-FFF2-40B4-BE49-F238E27FC236}">
                <a16:creationId xmlns:a16="http://schemas.microsoft.com/office/drawing/2014/main" id="{806FED92-5D9E-A997-4DDB-FF39B41EAF61}"/>
              </a:ext>
            </a:extLst>
          </p:cNvPr>
          <p:cNvSpPr/>
          <p:nvPr/>
        </p:nvSpPr>
        <p:spPr>
          <a:xfrm>
            <a:off x="6853084" y="3923071"/>
            <a:ext cx="226142" cy="99305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31180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0D8F0A53-3494-4F47-925F-E9BF36AA62C3}"/>
              </a:ext>
            </a:extLst>
          </p:cNvPr>
          <p:cNvSpPr>
            <a:spLocks noGrp="1" noChangeArrowheads="1"/>
          </p:cNvSpPr>
          <p:nvPr>
            <p:ph type="sldNum" sz="quarter" idx="12"/>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defRPr/>
            </a:pPr>
            <a:fld id="{508BC64F-902C-4479-ACDA-7B8A7FEB6F4F}" type="slidenum">
              <a:rPr lang="it-IT" altLang="it-IT" sz="1200">
                <a:solidFill>
                  <a:srgbClr val="000000"/>
                </a:solidFill>
              </a:rPr>
              <a:pPr>
                <a:spcBef>
                  <a:spcPct val="0"/>
                </a:spcBef>
                <a:buClrTx/>
                <a:buSzTx/>
                <a:buFontTx/>
                <a:buNone/>
                <a:defRPr/>
              </a:pPr>
              <a:t>7</a:t>
            </a:fld>
            <a:endParaRPr lang="it-IT" altLang="it-IT" sz="1200">
              <a:solidFill>
                <a:srgbClr val="000000"/>
              </a:solidFill>
            </a:endParaRPr>
          </a:p>
        </p:txBody>
      </p:sp>
      <p:sp>
        <p:nvSpPr>
          <p:cNvPr id="7" name="Rectangle 4">
            <a:extLst>
              <a:ext uri="{FF2B5EF4-FFF2-40B4-BE49-F238E27FC236}">
                <a16:creationId xmlns:a16="http://schemas.microsoft.com/office/drawing/2014/main" id="{962E063B-3EBA-47DF-BB7E-63FA97754F91}"/>
              </a:ext>
            </a:extLst>
          </p:cNvPr>
          <p:cNvSpPr>
            <a:spLocks noChangeArrowheads="1"/>
          </p:cNvSpPr>
          <p:nvPr/>
        </p:nvSpPr>
        <p:spPr bwMode="auto">
          <a:xfrm>
            <a:off x="-245807" y="193327"/>
            <a:ext cx="12192000" cy="707886"/>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sz="40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L’APPRENDIMENTO</a:t>
            </a:r>
          </a:p>
        </p:txBody>
      </p:sp>
      <p:grpSp>
        <p:nvGrpSpPr>
          <p:cNvPr id="4" name="Gruppo 3">
            <a:extLst>
              <a:ext uri="{FF2B5EF4-FFF2-40B4-BE49-F238E27FC236}">
                <a16:creationId xmlns:a16="http://schemas.microsoft.com/office/drawing/2014/main" id="{0F604545-B4A2-4F29-97A2-BB7E392ECAB1}"/>
              </a:ext>
            </a:extLst>
          </p:cNvPr>
          <p:cNvGrpSpPr/>
          <p:nvPr/>
        </p:nvGrpSpPr>
        <p:grpSpPr>
          <a:xfrm>
            <a:off x="471947" y="983225"/>
            <a:ext cx="10785987" cy="4566833"/>
            <a:chOff x="654050" y="1249065"/>
            <a:chExt cx="10242549" cy="4278829"/>
          </a:xfrm>
        </p:grpSpPr>
        <p:sp>
          <p:nvSpPr>
            <p:cNvPr id="8" name="Text Box 3">
              <a:extLst>
                <a:ext uri="{FF2B5EF4-FFF2-40B4-BE49-F238E27FC236}">
                  <a16:creationId xmlns:a16="http://schemas.microsoft.com/office/drawing/2014/main" id="{E46E2EBB-9474-4A49-9E28-D7A1E0D7D046}"/>
                </a:ext>
              </a:extLst>
            </p:cNvPr>
            <p:cNvSpPr txBox="1">
              <a:spLocks noChangeArrowheads="1"/>
            </p:cNvSpPr>
            <p:nvPr/>
          </p:nvSpPr>
          <p:spPr bwMode="auto">
            <a:xfrm>
              <a:off x="654050" y="1429294"/>
              <a:ext cx="3024188" cy="720917"/>
            </a:xfrm>
            <a:prstGeom prst="rect">
              <a:avLst/>
            </a:prstGeom>
            <a:solidFill>
              <a:srgbClr val="46637D"/>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it-IT" altLang="it-IT" sz="2200" dirty="0">
                  <a:solidFill>
                    <a:schemeClr val="bg1"/>
                  </a:solidFill>
                  <a:latin typeface="Abadi" panose="020B0604020104020204" pitchFamily="34" charset="0"/>
                </a:rPr>
                <a:t>APPRENDIMENTO PER </a:t>
              </a:r>
              <a:r>
                <a:rPr lang="it-IT" altLang="it-IT" sz="2200" b="1" dirty="0">
                  <a:solidFill>
                    <a:schemeClr val="bg1"/>
                  </a:solidFill>
                  <a:latin typeface="Abadi" panose="020B0604020104020204" pitchFamily="34" charset="0"/>
                </a:rPr>
                <a:t>ACCRESCIMENTO</a:t>
              </a:r>
            </a:p>
          </p:txBody>
        </p:sp>
        <p:sp>
          <p:nvSpPr>
            <p:cNvPr id="9" name="Text Box 4">
              <a:extLst>
                <a:ext uri="{FF2B5EF4-FFF2-40B4-BE49-F238E27FC236}">
                  <a16:creationId xmlns:a16="http://schemas.microsoft.com/office/drawing/2014/main" id="{4D946314-C85A-4552-81CB-6052E31A141E}"/>
                </a:ext>
              </a:extLst>
            </p:cNvPr>
            <p:cNvSpPr txBox="1">
              <a:spLocks noChangeArrowheads="1"/>
            </p:cNvSpPr>
            <p:nvPr/>
          </p:nvSpPr>
          <p:spPr bwMode="auto">
            <a:xfrm>
              <a:off x="3867150" y="1249065"/>
              <a:ext cx="7029449" cy="108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it-IT" altLang="it-IT" sz="2300" dirty="0">
                  <a:latin typeface="Abadi" panose="020B0604020104020204" pitchFamily="34" charset="0"/>
                </a:rPr>
                <a:t>si verifica quando si incorporano nuove informazioni entro gli </a:t>
              </a:r>
              <a:r>
                <a:rPr lang="it-IT" altLang="it-IT" sz="2300" i="1" dirty="0">
                  <a:latin typeface="Abadi" panose="020B0604020104020204" pitchFamily="34" charset="0"/>
                </a:rPr>
                <a:t>schemi già disponibili</a:t>
              </a:r>
              <a:r>
                <a:rPr lang="it-IT" altLang="it-IT" sz="2300" dirty="0">
                  <a:latin typeface="Abadi" panose="020B0604020104020204" pitchFamily="34" charset="0"/>
                </a:rPr>
                <a:t> che non vengono sottoposti ad alcuna modifica.</a:t>
              </a:r>
            </a:p>
          </p:txBody>
        </p:sp>
        <p:sp>
          <p:nvSpPr>
            <p:cNvPr id="10" name="Text Box 5">
              <a:extLst>
                <a:ext uri="{FF2B5EF4-FFF2-40B4-BE49-F238E27FC236}">
                  <a16:creationId xmlns:a16="http://schemas.microsoft.com/office/drawing/2014/main" id="{38554D2D-940B-42DA-BEB4-185D66766B8E}"/>
                </a:ext>
              </a:extLst>
            </p:cNvPr>
            <p:cNvSpPr txBox="1">
              <a:spLocks noChangeArrowheads="1"/>
            </p:cNvSpPr>
            <p:nvPr/>
          </p:nvSpPr>
          <p:spPr bwMode="auto">
            <a:xfrm>
              <a:off x="654050" y="3022400"/>
              <a:ext cx="3024188" cy="720917"/>
            </a:xfrm>
            <a:prstGeom prst="rect">
              <a:avLst/>
            </a:prstGeom>
            <a:solidFill>
              <a:srgbClr val="46637D"/>
            </a:solidFill>
            <a:ln w="12700">
              <a:solidFill>
                <a:srgbClr val="00B050"/>
              </a:solidFill>
              <a:miter lim="800000"/>
              <a:headEnd/>
              <a:tailEnd/>
            </a:ln>
            <a:effec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it-IT" altLang="it-IT" sz="2200" dirty="0">
                  <a:solidFill>
                    <a:schemeClr val="bg1"/>
                  </a:solidFill>
                  <a:latin typeface="Abadi" panose="020B0604020104020204" pitchFamily="34" charset="0"/>
                </a:rPr>
                <a:t>APPRENDIMENTO PER </a:t>
              </a:r>
              <a:r>
                <a:rPr lang="it-IT" altLang="it-IT" sz="2200" b="1" dirty="0">
                  <a:solidFill>
                    <a:schemeClr val="bg1"/>
                  </a:solidFill>
                  <a:latin typeface="Abadi" panose="020B0604020104020204" pitchFamily="34" charset="0"/>
                </a:rPr>
                <a:t>SINTONIZZAZIONE</a:t>
              </a:r>
            </a:p>
          </p:txBody>
        </p:sp>
        <p:sp>
          <p:nvSpPr>
            <p:cNvPr id="11" name="Text Box 6">
              <a:extLst>
                <a:ext uri="{FF2B5EF4-FFF2-40B4-BE49-F238E27FC236}">
                  <a16:creationId xmlns:a16="http://schemas.microsoft.com/office/drawing/2014/main" id="{187E8C61-73A7-4581-8199-DC6D8477A5A4}"/>
                </a:ext>
              </a:extLst>
            </p:cNvPr>
            <p:cNvSpPr txBox="1">
              <a:spLocks noChangeArrowheads="1"/>
            </p:cNvSpPr>
            <p:nvPr/>
          </p:nvSpPr>
          <p:spPr bwMode="auto">
            <a:xfrm>
              <a:off x="3867150" y="2842171"/>
              <a:ext cx="7029449" cy="108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it-IT" altLang="it-IT" sz="2300" dirty="0">
                  <a:latin typeface="Abadi" panose="020B0604020104020204" pitchFamily="34" charset="0"/>
                </a:rPr>
                <a:t>si verifica quando si rendono necessarie </a:t>
              </a:r>
              <a:r>
                <a:rPr lang="it-IT" altLang="it-IT" sz="2300" i="1" dirty="0">
                  <a:latin typeface="Abadi" panose="020B0604020104020204" pitchFamily="34" charset="0"/>
                </a:rPr>
                <a:t>modifiche degli schemi attivati</a:t>
              </a:r>
              <a:r>
                <a:rPr lang="it-IT" altLang="it-IT" sz="2300" dirty="0">
                  <a:latin typeface="Abadi" panose="020B0604020104020204" pitchFamily="34" charset="0"/>
                </a:rPr>
                <a:t> per </a:t>
              </a:r>
              <a:r>
                <a:rPr lang="it-IT" altLang="it-IT" sz="2300" i="1" dirty="0">
                  <a:latin typeface="Abadi" panose="020B0604020104020204" pitchFamily="34" charset="0"/>
                </a:rPr>
                <a:t>interpretare le nuove conoscenze </a:t>
              </a:r>
              <a:r>
                <a:rPr lang="it-IT" altLang="it-IT" sz="2300" dirty="0">
                  <a:latin typeface="Abadi" panose="020B0604020104020204" pitchFamily="34" charset="0"/>
                </a:rPr>
                <a:t>(</a:t>
              </a:r>
              <a:r>
                <a:rPr lang="it-IT" altLang="it-IT" sz="2300" dirty="0" err="1">
                  <a:latin typeface="Abadi" panose="020B0604020104020204" pitchFamily="34" charset="0"/>
                </a:rPr>
                <a:t>vd</a:t>
              </a:r>
              <a:r>
                <a:rPr lang="it-IT" altLang="it-IT" sz="2300" dirty="0">
                  <a:latin typeface="Abadi" panose="020B0604020104020204" pitchFamily="34" charset="0"/>
                </a:rPr>
                <a:t>. conflitto cognitivo).</a:t>
              </a:r>
            </a:p>
          </p:txBody>
        </p:sp>
        <p:sp>
          <p:nvSpPr>
            <p:cNvPr id="12" name="Text Box 7">
              <a:extLst>
                <a:ext uri="{FF2B5EF4-FFF2-40B4-BE49-F238E27FC236}">
                  <a16:creationId xmlns:a16="http://schemas.microsoft.com/office/drawing/2014/main" id="{AB28ED65-D7BD-423C-9AF6-99E41DD724FB}"/>
                </a:ext>
              </a:extLst>
            </p:cNvPr>
            <p:cNvSpPr txBox="1">
              <a:spLocks noChangeArrowheads="1"/>
            </p:cNvSpPr>
            <p:nvPr/>
          </p:nvSpPr>
          <p:spPr bwMode="auto">
            <a:xfrm>
              <a:off x="654050" y="4460936"/>
              <a:ext cx="3024188" cy="720917"/>
            </a:xfrm>
            <a:prstGeom prst="rect">
              <a:avLst/>
            </a:prstGeom>
            <a:solidFill>
              <a:srgbClr val="46637D"/>
            </a:solidFill>
            <a:ln w="12700">
              <a:solidFill>
                <a:srgbClr val="00B050"/>
              </a:solidFill>
              <a:miter lim="800000"/>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it-IT" altLang="it-IT" sz="2200" dirty="0">
                  <a:solidFill>
                    <a:schemeClr val="bg1"/>
                  </a:solidFill>
                  <a:latin typeface="Abadi" panose="020B0604020104020204" pitchFamily="34" charset="0"/>
                </a:rPr>
                <a:t>APPRENDIMENTO PER </a:t>
              </a:r>
              <a:r>
                <a:rPr lang="it-IT" altLang="it-IT" sz="2200" b="1" dirty="0">
                  <a:solidFill>
                    <a:schemeClr val="bg1"/>
                  </a:solidFill>
                  <a:latin typeface="Abadi" panose="020B0604020104020204" pitchFamily="34" charset="0"/>
                </a:rPr>
                <a:t>RISTRUTTURAZIONE</a:t>
              </a:r>
            </a:p>
          </p:txBody>
        </p:sp>
        <p:sp>
          <p:nvSpPr>
            <p:cNvPr id="13" name="Text Box 8">
              <a:extLst>
                <a:ext uri="{FF2B5EF4-FFF2-40B4-BE49-F238E27FC236}">
                  <a16:creationId xmlns:a16="http://schemas.microsoft.com/office/drawing/2014/main" id="{29864B60-A3DF-4BBC-813E-5C8415641927}"/>
                </a:ext>
              </a:extLst>
            </p:cNvPr>
            <p:cNvSpPr txBox="1">
              <a:spLocks noChangeArrowheads="1"/>
            </p:cNvSpPr>
            <p:nvPr/>
          </p:nvSpPr>
          <p:spPr bwMode="auto">
            <a:xfrm>
              <a:off x="3867149" y="4114897"/>
              <a:ext cx="7029449" cy="1412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it-IT" altLang="it-IT" sz="2300" dirty="0">
                  <a:latin typeface="Abadi" panose="020B0604020104020204" pitchFamily="34" charset="0"/>
                </a:rPr>
                <a:t>si verifica quando l’interpretazione delle nuove informazioni richiede </a:t>
              </a:r>
              <a:r>
                <a:rPr lang="it-IT" altLang="it-IT" sz="2300" i="1" dirty="0">
                  <a:latin typeface="Abadi" panose="020B0604020104020204" pitchFamily="34" charset="0"/>
                </a:rPr>
                <a:t>strutture nuove</a:t>
              </a:r>
              <a:r>
                <a:rPr lang="it-IT" altLang="it-IT" sz="2300" dirty="0">
                  <a:latin typeface="Abadi" panose="020B0604020104020204" pitchFamily="34" charset="0"/>
                </a:rPr>
                <a:t> o si deve dare un’</a:t>
              </a:r>
              <a:r>
                <a:rPr lang="it-IT" altLang="it-IT" sz="2300" i="1" dirty="0">
                  <a:latin typeface="Abadi" panose="020B0604020104020204" pitchFamily="34" charset="0"/>
                </a:rPr>
                <a:t>organizzazione nuova alla conoscenza</a:t>
              </a:r>
              <a:r>
                <a:rPr lang="it-IT" altLang="it-IT" sz="2300" dirty="0">
                  <a:latin typeface="Abadi" panose="020B0604020104020204" pitchFamily="34" charset="0"/>
                </a:rPr>
                <a:t> già immagazzinata (è il più efficace).</a:t>
              </a:r>
            </a:p>
          </p:txBody>
        </p:sp>
      </p:grpSp>
      <p:pic>
        <p:nvPicPr>
          <p:cNvPr id="2" name="Immagine 1" descr="unimore.png">
            <a:extLst>
              <a:ext uri="{FF2B5EF4-FFF2-40B4-BE49-F238E27FC236}">
                <a16:creationId xmlns:a16="http://schemas.microsoft.com/office/drawing/2014/main" id="{1D3A2558-8C06-626B-AF26-5B58ED4C57B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3512920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0D8F0A53-3494-4F47-925F-E9BF36AA62C3}"/>
              </a:ext>
            </a:extLst>
          </p:cNvPr>
          <p:cNvSpPr>
            <a:spLocks noGrp="1" noChangeArrowheads="1"/>
          </p:cNvSpPr>
          <p:nvPr>
            <p:ph type="sldNum" sz="quarter" idx="12"/>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defRPr/>
            </a:pPr>
            <a:fld id="{508BC64F-902C-4479-ACDA-7B8A7FEB6F4F}" type="slidenum">
              <a:rPr lang="it-IT" altLang="it-IT" sz="1200">
                <a:solidFill>
                  <a:srgbClr val="000000"/>
                </a:solidFill>
              </a:rPr>
              <a:pPr>
                <a:spcBef>
                  <a:spcPct val="0"/>
                </a:spcBef>
                <a:buClrTx/>
                <a:buSzTx/>
                <a:buFontTx/>
                <a:buNone/>
                <a:defRPr/>
              </a:pPr>
              <a:t>8</a:t>
            </a:fld>
            <a:endParaRPr lang="it-IT" altLang="it-IT" sz="1200">
              <a:solidFill>
                <a:srgbClr val="000000"/>
              </a:solidFill>
            </a:endParaRPr>
          </a:p>
        </p:txBody>
      </p:sp>
      <p:sp>
        <p:nvSpPr>
          <p:cNvPr id="7" name="Rectangle 4">
            <a:extLst>
              <a:ext uri="{FF2B5EF4-FFF2-40B4-BE49-F238E27FC236}">
                <a16:creationId xmlns:a16="http://schemas.microsoft.com/office/drawing/2014/main" id="{962E063B-3EBA-47DF-BB7E-63FA97754F91}"/>
              </a:ext>
            </a:extLst>
          </p:cNvPr>
          <p:cNvSpPr>
            <a:spLocks noChangeArrowheads="1"/>
          </p:cNvSpPr>
          <p:nvPr/>
        </p:nvSpPr>
        <p:spPr bwMode="auto">
          <a:xfrm>
            <a:off x="-112395" y="136525"/>
            <a:ext cx="12192000" cy="646331"/>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sz="36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METODI DI STUDIO CLASSICI</a:t>
            </a:r>
          </a:p>
        </p:txBody>
      </p:sp>
      <p:pic>
        <p:nvPicPr>
          <p:cNvPr id="2" name="Immagine 1" descr="unimore.png">
            <a:extLst>
              <a:ext uri="{FF2B5EF4-FFF2-40B4-BE49-F238E27FC236}">
                <a16:creationId xmlns:a16="http://schemas.microsoft.com/office/drawing/2014/main" id="{1EA6E6AB-3EC4-91DC-BF83-E04C1299BE0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graphicFrame>
        <p:nvGraphicFramePr>
          <p:cNvPr id="3" name="Tabella 2">
            <a:extLst>
              <a:ext uri="{FF2B5EF4-FFF2-40B4-BE49-F238E27FC236}">
                <a16:creationId xmlns:a16="http://schemas.microsoft.com/office/drawing/2014/main" id="{038D4663-3BED-D5A3-2E0D-2916A54B2644}"/>
              </a:ext>
            </a:extLst>
          </p:cNvPr>
          <p:cNvGraphicFramePr>
            <a:graphicFrameLocks noGrp="1"/>
          </p:cNvGraphicFramePr>
          <p:nvPr>
            <p:extLst>
              <p:ext uri="{D42A27DB-BD31-4B8C-83A1-F6EECF244321}">
                <p14:modId xmlns:p14="http://schemas.microsoft.com/office/powerpoint/2010/main" val="4271801680"/>
              </p:ext>
            </p:extLst>
          </p:nvPr>
        </p:nvGraphicFramePr>
        <p:xfrm>
          <a:off x="560441" y="1108625"/>
          <a:ext cx="10793359" cy="4141801"/>
        </p:xfrm>
        <a:graphic>
          <a:graphicData uri="http://schemas.openxmlformats.org/drawingml/2006/table">
            <a:tbl>
              <a:tblPr firstRow="1" firstCol="1" bandRow="1"/>
              <a:tblGrid>
                <a:gridCol w="3642163">
                  <a:extLst>
                    <a:ext uri="{9D8B030D-6E8A-4147-A177-3AD203B41FA5}">
                      <a16:colId xmlns:a16="http://schemas.microsoft.com/office/drawing/2014/main" val="1481633482"/>
                    </a:ext>
                  </a:extLst>
                </a:gridCol>
                <a:gridCol w="3867296">
                  <a:extLst>
                    <a:ext uri="{9D8B030D-6E8A-4147-A177-3AD203B41FA5}">
                      <a16:colId xmlns:a16="http://schemas.microsoft.com/office/drawing/2014/main" val="3632160854"/>
                    </a:ext>
                  </a:extLst>
                </a:gridCol>
                <a:gridCol w="3283900">
                  <a:extLst>
                    <a:ext uri="{9D8B030D-6E8A-4147-A177-3AD203B41FA5}">
                      <a16:colId xmlns:a16="http://schemas.microsoft.com/office/drawing/2014/main" val="53097858"/>
                    </a:ext>
                  </a:extLst>
                </a:gridCol>
              </a:tblGrid>
              <a:tr h="4141801">
                <a:tc>
                  <a:txBody>
                    <a:bodyPr/>
                    <a:lstStyle/>
                    <a:p>
                      <a:pPr marL="72390"/>
                      <a:r>
                        <a:rPr lang="en-US" sz="2200" b="1" dirty="0">
                          <a:effectLst/>
                          <a:latin typeface="Abadi" panose="020B0604020104020204" pitchFamily="34" charset="0"/>
                          <a:ea typeface="Times New Roman" panose="02020603050405020304" pitchFamily="18" charset="0"/>
                          <a:cs typeface="Times New Roman" panose="02020603050405020304" pitchFamily="18" charset="0"/>
                        </a:rPr>
                        <a:t>PQ4R (Thomas &amp; Robinson, 1972)</a:t>
                      </a:r>
                      <a:endParaRPr lang="it-IT" sz="2200" b="1" dirty="0">
                        <a:effectLst/>
                        <a:latin typeface="Abadi" panose="020B0604020104020204" pitchFamily="34" charset="0"/>
                        <a:ea typeface="Times New Roman" panose="02020603050405020304" pitchFamily="18" charset="0"/>
                        <a:cs typeface="Times New Roman" panose="02020603050405020304" pitchFamily="18" charset="0"/>
                      </a:endParaRPr>
                    </a:p>
                    <a:p>
                      <a:pPr marL="72390"/>
                      <a:endParaRPr lang="it-IT" sz="2200" dirty="0">
                        <a:effectLst/>
                        <a:latin typeface="Abadi" panose="020B0604020104020204" pitchFamily="34" charset="0"/>
                        <a:ea typeface="Times New Roman" panose="02020603050405020304" pitchFamily="18" charset="0"/>
                        <a:cs typeface="Times New Roman" panose="02020603050405020304" pitchFamily="18" charset="0"/>
                      </a:endParaRPr>
                    </a:p>
                    <a:p>
                      <a:pPr marL="72390"/>
                      <a:r>
                        <a:rPr lang="it-IT" sz="2200" b="1" dirty="0">
                          <a:effectLst/>
                          <a:latin typeface="Abadi" panose="020B0604020104020204" pitchFamily="34" charset="0"/>
                          <a:ea typeface="Times New Roman" panose="02020603050405020304" pitchFamily="18" charset="0"/>
                          <a:cs typeface="Times New Roman" panose="02020603050405020304" pitchFamily="18" charset="0"/>
                        </a:rPr>
                        <a:t>Preview</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sfogliare il materiale</a:t>
                      </a:r>
                    </a:p>
                    <a:p>
                      <a:pPr marL="72390"/>
                      <a:r>
                        <a:rPr lang="it-IT" sz="2200" b="1" dirty="0" err="1">
                          <a:effectLst/>
                          <a:latin typeface="Abadi" panose="020B0604020104020204" pitchFamily="34" charset="0"/>
                          <a:ea typeface="Times New Roman" panose="02020603050405020304" pitchFamily="18" charset="0"/>
                          <a:cs typeface="Times New Roman" panose="02020603050405020304" pitchFamily="18" charset="0"/>
                        </a:rPr>
                        <a:t>Question</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porsi domande</a:t>
                      </a:r>
                    </a:p>
                    <a:p>
                      <a:pPr marL="72390"/>
                      <a:r>
                        <a:rPr lang="it-IT" sz="2200" b="1" dirty="0">
                          <a:effectLst/>
                          <a:latin typeface="Abadi" panose="020B0604020104020204" pitchFamily="34" charset="0"/>
                          <a:ea typeface="Times New Roman" panose="02020603050405020304" pitchFamily="18" charset="0"/>
                          <a:cs typeface="Times New Roman" panose="02020603050405020304" pitchFamily="18" charset="0"/>
                        </a:rPr>
                        <a:t>Read</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leggere</a:t>
                      </a:r>
                    </a:p>
                    <a:p>
                      <a:pPr marL="72390"/>
                      <a:r>
                        <a:rPr lang="it-IT" sz="2200" b="1" dirty="0" err="1">
                          <a:effectLst/>
                          <a:latin typeface="Abadi" panose="020B0604020104020204" pitchFamily="34" charset="0"/>
                          <a:ea typeface="Times New Roman" panose="02020603050405020304" pitchFamily="18" charset="0"/>
                          <a:cs typeface="Times New Roman" panose="02020603050405020304" pitchFamily="18" charset="0"/>
                        </a:rPr>
                        <a:t>Reflect</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riflettere</a:t>
                      </a:r>
                    </a:p>
                    <a:p>
                      <a:pPr marL="72390" marR="0" lvl="0" indent="0" algn="l" defTabSz="914400" rtl="0" eaLnBrk="1" fontAlgn="auto" latinLnBrk="0" hangingPunct="1">
                        <a:lnSpc>
                          <a:spcPct val="100000"/>
                        </a:lnSpc>
                        <a:spcBef>
                          <a:spcPts val="0"/>
                        </a:spcBef>
                        <a:spcAft>
                          <a:spcPts val="0"/>
                        </a:spcAft>
                        <a:buClrTx/>
                        <a:buSzTx/>
                        <a:buFontTx/>
                        <a:buNone/>
                        <a:tabLst/>
                        <a:defRPr/>
                      </a:pPr>
                      <a:r>
                        <a:rPr lang="it-IT" sz="2200" b="1" kern="1200" dirty="0">
                          <a:solidFill>
                            <a:schemeClr val="tx1"/>
                          </a:solidFill>
                          <a:effectLst/>
                          <a:latin typeface="Abadi" panose="020B0604020104020204" pitchFamily="34" charset="0"/>
                          <a:ea typeface="+mn-ea"/>
                          <a:cs typeface="Times New Roman" panose="02020603050405020304" pitchFamily="18" charset="0"/>
                        </a:rPr>
                        <a:t>Recite</a:t>
                      </a:r>
                      <a:r>
                        <a:rPr lang="it-IT" sz="2200" kern="1200" dirty="0">
                          <a:solidFill>
                            <a:schemeClr val="tx1"/>
                          </a:solidFill>
                          <a:effectLst/>
                          <a:latin typeface="Abadi" panose="020B0604020104020204" pitchFamily="34" charset="0"/>
                          <a:ea typeface="+mn-ea"/>
                          <a:cs typeface="Times New Roman" panose="02020603050405020304" pitchFamily="18" charset="0"/>
                        </a:rPr>
                        <a:t>: ripetere</a:t>
                      </a:r>
                    </a:p>
                    <a:p>
                      <a:pPr marL="72390"/>
                      <a:r>
                        <a:rPr lang="it-IT" sz="2200" b="1" dirty="0">
                          <a:effectLst/>
                          <a:latin typeface="Abadi" panose="020B0604020104020204" pitchFamily="34" charset="0"/>
                          <a:ea typeface="Times New Roman" panose="02020603050405020304" pitchFamily="18" charset="0"/>
                          <a:cs typeface="Times New Roman" panose="02020603050405020304" pitchFamily="18" charset="0"/>
                        </a:rPr>
                        <a:t>Review</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ripassare</a:t>
                      </a:r>
                    </a:p>
                    <a:p>
                      <a:pPr marL="72390"/>
                      <a:r>
                        <a:rPr lang="it-IT" sz="2200" dirty="0">
                          <a:effectLst/>
                          <a:latin typeface="Abadi" panose="020B0604020104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CDE4"/>
                    </a:solidFill>
                  </a:tcPr>
                </a:tc>
                <a:tc>
                  <a:txBody>
                    <a:bodyPr/>
                    <a:lstStyle/>
                    <a:p>
                      <a:pPr marL="72390"/>
                      <a:r>
                        <a:rPr lang="it-IT" sz="2200" b="1" dirty="0">
                          <a:effectLst/>
                          <a:latin typeface="Abadi" panose="020B0604020104020204" pitchFamily="34" charset="0"/>
                          <a:ea typeface="Times New Roman" panose="02020603050405020304" pitchFamily="18" charset="0"/>
                          <a:cs typeface="Times New Roman" panose="02020603050405020304" pitchFamily="18" charset="0"/>
                        </a:rPr>
                        <a:t>MURDER (</a:t>
                      </a:r>
                      <a:r>
                        <a:rPr lang="it-IT" sz="2200" b="1" dirty="0" err="1">
                          <a:effectLst/>
                          <a:latin typeface="Abadi" panose="020B0604020104020204" pitchFamily="34" charset="0"/>
                          <a:ea typeface="Times New Roman" panose="02020603050405020304" pitchFamily="18" charset="0"/>
                          <a:cs typeface="Times New Roman" panose="02020603050405020304" pitchFamily="18" charset="0"/>
                        </a:rPr>
                        <a:t>Dansereau</a:t>
                      </a:r>
                      <a:r>
                        <a:rPr lang="it-IT" sz="2200" b="1" dirty="0">
                          <a:effectLst/>
                          <a:latin typeface="Abadi" panose="020B0604020104020204" pitchFamily="34" charset="0"/>
                          <a:ea typeface="Times New Roman" panose="02020603050405020304" pitchFamily="18" charset="0"/>
                          <a:cs typeface="Times New Roman" panose="02020603050405020304" pitchFamily="18" charset="0"/>
                        </a:rPr>
                        <a:t>, 1985)</a:t>
                      </a:r>
                    </a:p>
                    <a:p>
                      <a:pPr marL="72390"/>
                      <a:endParaRPr lang="it-IT" sz="2200" dirty="0">
                        <a:effectLst/>
                        <a:latin typeface="Abadi" panose="020B0604020104020204" pitchFamily="34" charset="0"/>
                        <a:ea typeface="Times New Roman" panose="02020603050405020304" pitchFamily="18" charset="0"/>
                        <a:cs typeface="Times New Roman" panose="02020603050405020304" pitchFamily="18" charset="0"/>
                      </a:endParaRPr>
                    </a:p>
                    <a:p>
                      <a:pPr marL="72390"/>
                      <a:endParaRPr lang="it-IT" sz="2200" dirty="0">
                        <a:effectLst/>
                        <a:latin typeface="Abadi" panose="020B0604020104020204" pitchFamily="34" charset="0"/>
                        <a:ea typeface="Times New Roman" panose="02020603050405020304" pitchFamily="18" charset="0"/>
                        <a:cs typeface="Times New Roman" panose="02020603050405020304" pitchFamily="18" charset="0"/>
                      </a:endParaRPr>
                    </a:p>
                    <a:p>
                      <a:pPr marL="72390"/>
                      <a:r>
                        <a:rPr lang="it-IT" sz="2200" b="1" dirty="0">
                          <a:effectLst/>
                          <a:latin typeface="Abadi" panose="020B0604020104020204" pitchFamily="34" charset="0"/>
                          <a:ea typeface="Times New Roman" panose="02020603050405020304" pitchFamily="18" charset="0"/>
                          <a:cs typeface="Times New Roman" panose="02020603050405020304" pitchFamily="18" charset="0"/>
                        </a:rPr>
                        <a:t>Mood</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atteggiamento mentale positivo</a:t>
                      </a:r>
                    </a:p>
                    <a:p>
                      <a:pPr marL="72390"/>
                      <a:r>
                        <a:rPr lang="it-IT" sz="2200" b="1" dirty="0" err="1">
                          <a:effectLst/>
                          <a:latin typeface="Abadi" panose="020B0604020104020204" pitchFamily="34" charset="0"/>
                          <a:ea typeface="Times New Roman" panose="02020603050405020304" pitchFamily="18" charset="0"/>
                          <a:cs typeface="Times New Roman" panose="02020603050405020304" pitchFamily="18" charset="0"/>
                        </a:rPr>
                        <a:t>Understand</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comprensione</a:t>
                      </a:r>
                    </a:p>
                    <a:p>
                      <a:pPr marL="72390"/>
                      <a:r>
                        <a:rPr lang="it-IT" sz="2200" b="1" dirty="0">
                          <a:effectLst/>
                          <a:latin typeface="Abadi" panose="020B0604020104020204" pitchFamily="34" charset="0"/>
                          <a:ea typeface="Times New Roman" panose="02020603050405020304" pitchFamily="18" charset="0"/>
                          <a:cs typeface="Times New Roman" panose="02020603050405020304" pitchFamily="18" charset="0"/>
                        </a:rPr>
                        <a:t>Recall</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recupero delle </a:t>
                      </a:r>
                      <a:r>
                        <a:rPr lang="it-IT" sz="2200" b="0" dirty="0">
                          <a:effectLst/>
                          <a:latin typeface="Abadi" panose="020B0604020104020204" pitchFamily="34" charset="0"/>
                          <a:ea typeface="Times New Roman" panose="02020603050405020304" pitchFamily="18" charset="0"/>
                          <a:cs typeface="Times New Roman" panose="02020603050405020304" pitchFamily="18" charset="0"/>
                        </a:rPr>
                        <a:t>informazioni</a:t>
                      </a:r>
                    </a:p>
                    <a:p>
                      <a:pPr marL="72390"/>
                      <a:r>
                        <a:rPr lang="it-IT" sz="2200" b="1" dirty="0" err="1">
                          <a:effectLst/>
                          <a:latin typeface="Abadi" panose="020B0604020104020204" pitchFamily="34" charset="0"/>
                          <a:ea typeface="Times New Roman" panose="02020603050405020304" pitchFamily="18" charset="0"/>
                          <a:cs typeface="Times New Roman" panose="02020603050405020304" pitchFamily="18" charset="0"/>
                        </a:rPr>
                        <a:t>Detect</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controllo degli errori</a:t>
                      </a:r>
                    </a:p>
                    <a:p>
                      <a:pPr marL="72390"/>
                      <a:r>
                        <a:rPr lang="it-IT" sz="2200" b="1" dirty="0">
                          <a:effectLst/>
                          <a:latin typeface="Abadi" panose="020B0604020104020204" pitchFamily="34" charset="0"/>
                          <a:ea typeface="Times New Roman" panose="02020603050405020304" pitchFamily="18" charset="0"/>
                          <a:cs typeface="Times New Roman" panose="02020603050405020304" pitchFamily="18" charset="0"/>
                        </a:rPr>
                        <a:t>Elaborate</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strategie di memorizzazione</a:t>
                      </a:r>
                    </a:p>
                    <a:p>
                      <a:pPr marL="72390"/>
                      <a:r>
                        <a:rPr lang="it-IT" sz="2200" b="1" dirty="0">
                          <a:effectLst/>
                          <a:latin typeface="Abadi" panose="020B0604020104020204" pitchFamily="34" charset="0"/>
                          <a:ea typeface="Times New Roman" panose="02020603050405020304" pitchFamily="18" charset="0"/>
                          <a:cs typeface="Times New Roman" panose="02020603050405020304" pitchFamily="18" charset="0"/>
                        </a:rPr>
                        <a:t>Review</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ripassare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91AA"/>
                    </a:solidFill>
                  </a:tcPr>
                </a:tc>
                <a:tc>
                  <a:txBody>
                    <a:bodyPr/>
                    <a:lstStyle/>
                    <a:p>
                      <a:pPr marL="72390"/>
                      <a:r>
                        <a:rPr lang="it-IT" sz="2200" b="1" dirty="0">
                          <a:effectLst/>
                          <a:latin typeface="Abadi" panose="020B0604020104020204" pitchFamily="34" charset="0"/>
                          <a:ea typeface="Times New Roman" panose="02020603050405020304" pitchFamily="18" charset="0"/>
                          <a:cs typeface="Times New Roman" panose="02020603050405020304" pitchFamily="18" charset="0"/>
                        </a:rPr>
                        <a:t>REAP (</a:t>
                      </a:r>
                      <a:r>
                        <a:rPr lang="it-IT" sz="2200" b="1" dirty="0" err="1">
                          <a:effectLst/>
                          <a:latin typeface="Abadi" panose="020B0604020104020204" pitchFamily="34" charset="0"/>
                          <a:ea typeface="Times New Roman" panose="02020603050405020304" pitchFamily="18" charset="0"/>
                          <a:cs typeface="Times New Roman" panose="02020603050405020304" pitchFamily="18" charset="0"/>
                        </a:rPr>
                        <a:t>Eanet</a:t>
                      </a:r>
                      <a:r>
                        <a:rPr lang="it-IT" sz="2200" b="1" dirty="0">
                          <a:effectLst/>
                          <a:latin typeface="Abadi" panose="020B0604020104020204" pitchFamily="34" charset="0"/>
                          <a:ea typeface="Times New Roman" panose="02020603050405020304" pitchFamily="18" charset="0"/>
                          <a:cs typeface="Times New Roman" panose="02020603050405020304" pitchFamily="18" charset="0"/>
                        </a:rPr>
                        <a:t> &amp; Manzo, 1976)</a:t>
                      </a:r>
                    </a:p>
                    <a:p>
                      <a:pPr marL="72390"/>
                      <a:endParaRPr lang="it-IT" sz="2200" dirty="0">
                        <a:effectLst/>
                        <a:latin typeface="Abadi" panose="020B0604020104020204" pitchFamily="34" charset="0"/>
                        <a:ea typeface="Times New Roman" panose="02020603050405020304" pitchFamily="18" charset="0"/>
                        <a:cs typeface="Times New Roman" panose="02020603050405020304" pitchFamily="18" charset="0"/>
                      </a:endParaRPr>
                    </a:p>
                    <a:p>
                      <a:pPr marL="72390"/>
                      <a:r>
                        <a:rPr lang="it-IT" sz="2200" b="1" dirty="0">
                          <a:effectLst/>
                          <a:latin typeface="Abadi" panose="020B0604020104020204" pitchFamily="34" charset="0"/>
                          <a:ea typeface="Times New Roman" panose="02020603050405020304" pitchFamily="18" charset="0"/>
                          <a:cs typeface="Times New Roman" panose="02020603050405020304" pitchFamily="18" charset="0"/>
                        </a:rPr>
                        <a:t>Read</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leggere</a:t>
                      </a:r>
                    </a:p>
                    <a:p>
                      <a:pPr marL="72390"/>
                      <a:r>
                        <a:rPr lang="it-IT" sz="2200" b="1" dirty="0" err="1">
                          <a:effectLst/>
                          <a:latin typeface="Abadi" panose="020B0604020104020204" pitchFamily="34" charset="0"/>
                          <a:ea typeface="Times New Roman" panose="02020603050405020304" pitchFamily="18" charset="0"/>
                          <a:cs typeface="Times New Roman" panose="02020603050405020304" pitchFamily="18" charset="0"/>
                        </a:rPr>
                        <a:t>Encode</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tradurre in parole proprie</a:t>
                      </a:r>
                    </a:p>
                    <a:p>
                      <a:pPr marL="72390"/>
                      <a:r>
                        <a:rPr lang="it-IT" sz="2200" b="1" dirty="0">
                          <a:effectLst/>
                          <a:latin typeface="Abadi" panose="020B0604020104020204" pitchFamily="34" charset="0"/>
                          <a:ea typeface="Times New Roman" panose="02020603050405020304" pitchFamily="18" charset="0"/>
                          <a:cs typeface="Times New Roman" panose="02020603050405020304" pitchFamily="18" charset="0"/>
                        </a:rPr>
                        <a:t>Annotate</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annotare</a:t>
                      </a:r>
                    </a:p>
                    <a:p>
                      <a:pPr marL="72390"/>
                      <a:r>
                        <a:rPr lang="it-IT" sz="2200" b="1" dirty="0" err="1">
                          <a:effectLst/>
                          <a:latin typeface="Abadi" panose="020B0604020104020204" pitchFamily="34" charset="0"/>
                          <a:ea typeface="Times New Roman" panose="02020603050405020304" pitchFamily="18" charset="0"/>
                          <a:cs typeface="Times New Roman" panose="02020603050405020304" pitchFamily="18" charset="0"/>
                        </a:rPr>
                        <a:t>Ponder</a:t>
                      </a:r>
                      <a:r>
                        <a:rPr lang="it-IT" sz="2200" dirty="0">
                          <a:effectLst/>
                          <a:latin typeface="Abadi" panose="020B0604020104020204" pitchFamily="34" charset="0"/>
                          <a:ea typeface="Times New Roman" panose="02020603050405020304" pitchFamily="18" charset="0"/>
                          <a:cs typeface="Times New Roman" panose="02020603050405020304" pitchFamily="18" charset="0"/>
                        </a:rPr>
                        <a:t>: ragionarci su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CDE4"/>
                    </a:solidFill>
                  </a:tcPr>
                </a:tc>
                <a:extLst>
                  <a:ext uri="{0D108BD9-81ED-4DB2-BD59-A6C34878D82A}">
                    <a16:rowId xmlns:a16="http://schemas.microsoft.com/office/drawing/2014/main" val="3630597826"/>
                  </a:ext>
                </a:extLst>
              </a:tr>
            </a:tbl>
          </a:graphicData>
        </a:graphic>
      </p:graphicFrame>
    </p:spTree>
    <p:extLst>
      <p:ext uri="{BB962C8B-B14F-4D97-AF65-F5344CB8AC3E}">
        <p14:creationId xmlns:p14="http://schemas.microsoft.com/office/powerpoint/2010/main" val="423425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0D8F0A53-3494-4F47-925F-E9BF36AA62C3}"/>
              </a:ext>
            </a:extLst>
          </p:cNvPr>
          <p:cNvSpPr>
            <a:spLocks noGrp="1" noChangeArrowheads="1"/>
          </p:cNvSpPr>
          <p:nvPr>
            <p:ph type="sldNum" sz="quarter" idx="12"/>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defRPr/>
            </a:pPr>
            <a:fld id="{508BC64F-902C-4479-ACDA-7B8A7FEB6F4F}" type="slidenum">
              <a:rPr lang="it-IT" altLang="it-IT" sz="1200">
                <a:solidFill>
                  <a:srgbClr val="000000"/>
                </a:solidFill>
              </a:rPr>
              <a:pPr>
                <a:spcBef>
                  <a:spcPct val="0"/>
                </a:spcBef>
                <a:buClrTx/>
                <a:buSzTx/>
                <a:buFontTx/>
                <a:buNone/>
                <a:defRPr/>
              </a:pPr>
              <a:t>9</a:t>
            </a:fld>
            <a:endParaRPr lang="it-IT" altLang="it-IT" sz="1200">
              <a:solidFill>
                <a:srgbClr val="000000"/>
              </a:solidFill>
            </a:endParaRPr>
          </a:p>
        </p:txBody>
      </p:sp>
      <p:sp>
        <p:nvSpPr>
          <p:cNvPr id="7" name="Rectangle 4">
            <a:extLst>
              <a:ext uri="{FF2B5EF4-FFF2-40B4-BE49-F238E27FC236}">
                <a16:creationId xmlns:a16="http://schemas.microsoft.com/office/drawing/2014/main" id="{962E063B-3EBA-47DF-BB7E-63FA97754F91}"/>
              </a:ext>
            </a:extLst>
          </p:cNvPr>
          <p:cNvSpPr>
            <a:spLocks noChangeArrowheads="1"/>
          </p:cNvSpPr>
          <p:nvPr/>
        </p:nvSpPr>
        <p:spPr bwMode="auto">
          <a:xfrm>
            <a:off x="-137652" y="180975"/>
            <a:ext cx="12192000" cy="707886"/>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it-IT" altLang="it-IT" sz="4000" b="1" dirty="0">
                <a:solidFill>
                  <a:srgbClr val="46637D"/>
                </a:solidFill>
                <a:effectLst>
                  <a:outerShdw blurRad="38100" dist="38100" dir="2700000" algn="tl">
                    <a:srgbClr val="000000">
                      <a:alpha val="43137"/>
                    </a:srgbClr>
                  </a:outerShdw>
                </a:effectLst>
                <a:latin typeface="Abadi" panose="020B0604020104020204" pitchFamily="34" charset="0"/>
                <a:ea typeface="+mj-ea"/>
                <a:cs typeface="+mj-cs"/>
                <a:sym typeface="Alexandria"/>
              </a:rPr>
              <a:t>METODI DI STUDIO</a:t>
            </a:r>
          </a:p>
        </p:txBody>
      </p:sp>
      <p:graphicFrame>
        <p:nvGraphicFramePr>
          <p:cNvPr id="2" name="Diagramma 1">
            <a:extLst>
              <a:ext uri="{FF2B5EF4-FFF2-40B4-BE49-F238E27FC236}">
                <a16:creationId xmlns:a16="http://schemas.microsoft.com/office/drawing/2014/main" id="{540266CC-FA8F-45FF-BD3A-097A2F9EEDB5}"/>
              </a:ext>
            </a:extLst>
          </p:cNvPr>
          <p:cNvGraphicFramePr/>
          <p:nvPr>
            <p:extLst>
              <p:ext uri="{D42A27DB-BD31-4B8C-83A1-F6EECF244321}">
                <p14:modId xmlns:p14="http://schemas.microsoft.com/office/powerpoint/2010/main" val="3005608851"/>
              </p:ext>
            </p:extLst>
          </p:nvPr>
        </p:nvGraphicFramePr>
        <p:xfrm>
          <a:off x="776748" y="1111045"/>
          <a:ext cx="10736826" cy="4414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descr="unimore.png">
            <a:extLst>
              <a:ext uri="{FF2B5EF4-FFF2-40B4-BE49-F238E27FC236}">
                <a16:creationId xmlns:a16="http://schemas.microsoft.com/office/drawing/2014/main" id="{6C7437BD-32C8-7FB4-675C-4A6EB681E78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3535" y="6339386"/>
            <a:ext cx="935998" cy="175104"/>
          </a:xfrm>
          <a:prstGeom prst="rect">
            <a:avLst/>
          </a:prstGeom>
        </p:spPr>
      </p:pic>
    </p:spTree>
    <p:extLst>
      <p:ext uri="{BB962C8B-B14F-4D97-AF65-F5344CB8AC3E}">
        <p14:creationId xmlns:p14="http://schemas.microsoft.com/office/powerpoint/2010/main" val="17531733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8388</TotalTime>
  <Words>3732</Words>
  <Application>Microsoft Office PowerPoint</Application>
  <PresentationFormat>Widescreen</PresentationFormat>
  <Paragraphs>429</Paragraphs>
  <Slides>52</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52</vt:i4>
      </vt:variant>
    </vt:vector>
  </HeadingPairs>
  <TitlesOfParts>
    <vt:vector size="61" baseType="lpstr">
      <vt:lpstr>Abadi</vt:lpstr>
      <vt:lpstr>Alexandria</vt:lpstr>
      <vt:lpstr>Arial</vt:lpstr>
      <vt:lpstr>Calibri</vt:lpstr>
      <vt:lpstr>Calibri Light</vt:lpstr>
      <vt:lpstr>Helvetica Neue</vt:lpstr>
      <vt:lpstr>Tahoma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L’ORGANIZZAZIONE</vt:lpstr>
      <vt:lpstr>Presentazione standard di PowerPoint</vt:lpstr>
      <vt:lpstr>L’ATTENZIONE</vt:lpstr>
      <vt:lpstr>L’ATTENZIONE SELETTIVA</vt:lpstr>
      <vt:lpstr>Presentazione standard di PowerPoint</vt:lpstr>
      <vt:lpstr>Presentazione standard di PowerPoint</vt:lpstr>
      <vt:lpstr>STRATEGIE PER MEMORIZZARE</vt:lpstr>
      <vt:lpstr>STRATEGIE PER MEMORIZZARE</vt:lpstr>
      <vt:lpstr>STRATEGIE PER MEMORIZZARE</vt:lpstr>
      <vt:lpstr>STRATEGIE PER MEMORIZZARE</vt:lpstr>
      <vt:lpstr>STRATEGIE PER MEMORIZZARE</vt:lpstr>
      <vt:lpstr>Presentazione standard di PowerPoint</vt:lpstr>
      <vt:lpstr>I PRINCIPALI STILI COGNITIVI</vt:lpstr>
      <vt:lpstr>I PRINCIPALI STILI COGNITIVI</vt:lpstr>
      <vt:lpstr>I PRINCIPALI STILI COGNITIVI</vt:lpstr>
      <vt:lpstr>I PRINCIPALI STILI COGNITIVI</vt:lpstr>
      <vt:lpstr>I PRINCIPALI STILI COGNITIVI</vt:lpstr>
      <vt:lpstr>I PRINCIPALI STILI COGNITIVI</vt:lpstr>
      <vt:lpstr>I PRINCIPALI STILI COGNITIVI</vt:lpstr>
      <vt:lpstr>PERCHÉ È IMPORTANTE CONSIDERARE GLI STILI COGNITIVI NELL’APPRENDIMENTO?</vt:lpstr>
      <vt:lpstr>Presentazione standard di PowerPoint</vt:lpstr>
      <vt:lpstr>SPINTE MOTIVAZIONALI</vt:lpstr>
      <vt:lpstr>LA MOTIVAZIONE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QUINDI PER RENDERE PIU’ EFFICACE LAPPRENDIMENTO…</vt:lpstr>
      <vt:lpstr>QUINDI PER RENDERE PIU’ EFFICACE LAPPRENDIMENTO…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Elisa Bisagno</dc:creator>
  <cp:lastModifiedBy>Alessia Cadamuro</cp:lastModifiedBy>
  <cp:revision>266</cp:revision>
  <dcterms:created xsi:type="dcterms:W3CDTF">2023-10-02T14:57:43Z</dcterms:created>
  <dcterms:modified xsi:type="dcterms:W3CDTF">2023-12-13T09:40:19Z</dcterms:modified>
</cp:coreProperties>
</file>