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5"/>
  </p:notesMasterIdLst>
  <p:sldIdLst>
    <p:sldId id="264" r:id="rId2"/>
    <p:sldId id="263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9" r:id="rId11"/>
    <p:sldId id="448" r:id="rId12"/>
    <p:sldId id="451" r:id="rId13"/>
    <p:sldId id="45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0929"/>
  </p:normalViewPr>
  <p:slideViewPr>
    <p:cSldViewPr>
      <p:cViewPr varScale="1">
        <p:scale>
          <a:sx n="70" d="100"/>
          <a:sy n="70" d="100"/>
        </p:scale>
        <p:origin x="992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Volpi" userId="4588ff9663ce5d0b" providerId="LiveId" clId="{7D9D94F2-66F0-4CFB-ACA1-CF7BF375A01F}"/>
    <pc:docChg chg="modSld">
      <pc:chgData name="Nicola Volpi" userId="4588ff9663ce5d0b" providerId="LiveId" clId="{7D9D94F2-66F0-4CFB-ACA1-CF7BF375A01F}" dt="2023-12-04T16:45:34.480" v="1" actId="20577"/>
      <pc:docMkLst>
        <pc:docMk/>
      </pc:docMkLst>
      <pc:sldChg chg="modSp mod">
        <pc:chgData name="Nicola Volpi" userId="4588ff9663ce5d0b" providerId="LiveId" clId="{7D9D94F2-66F0-4CFB-ACA1-CF7BF375A01F}" dt="2023-12-04T16:45:34.480" v="1" actId="20577"/>
        <pc:sldMkLst>
          <pc:docMk/>
          <pc:sldMk cId="456850258" sldId="432"/>
        </pc:sldMkLst>
      </pc:sldChg>
    </pc:docChg>
  </pc:docChgLst>
  <pc:docChgLst>
    <pc:chgData name="Nicola Volpi" userId="4588ff9663ce5d0b" providerId="LiveId" clId="{94F1DBB5-58EB-40E7-B009-755D20D160D2}"/>
    <pc:docChg chg="custSel modSld">
      <pc:chgData name="Nicola Volpi" userId="4588ff9663ce5d0b" providerId="LiveId" clId="{94F1DBB5-58EB-40E7-B009-755D20D160D2}" dt="2024-09-15T11:01:28.341" v="197" actId="20577"/>
      <pc:docMkLst>
        <pc:docMk/>
      </pc:docMkLst>
      <pc:sldChg chg="addSp modSp mod">
        <pc:chgData name="Nicola Volpi" userId="4588ff9663ce5d0b" providerId="LiveId" clId="{94F1DBB5-58EB-40E7-B009-755D20D160D2}" dt="2024-09-15T11:00:52.937" v="196" actId="1076"/>
        <pc:sldMkLst>
          <pc:docMk/>
          <pc:sldMk cId="2613791077" sldId="433"/>
        </pc:sldMkLst>
      </pc:sldChg>
      <pc:sldChg chg="modSp mod">
        <pc:chgData name="Nicola Volpi" userId="4588ff9663ce5d0b" providerId="LiveId" clId="{94F1DBB5-58EB-40E7-B009-755D20D160D2}" dt="2024-09-15T11:01:28.341" v="197" actId="20577"/>
        <pc:sldMkLst>
          <pc:docMk/>
          <pc:sldMk cId="618765743" sldId="435"/>
        </pc:sldMkLst>
      </pc:sldChg>
    </pc:docChg>
  </pc:docChgLst>
  <pc:docChgLst>
    <pc:chgData name="Nicola Volpi" userId="4588ff9663ce5d0b" providerId="LiveId" clId="{247EB9FD-59DC-48FC-B471-0BA6F17D70AB}"/>
    <pc:docChg chg="custSel delSld modSld">
      <pc:chgData name="Nicola Volpi" userId="4588ff9663ce5d0b" providerId="LiveId" clId="{247EB9FD-59DC-48FC-B471-0BA6F17D70AB}" dt="2019-10-08T15:39:23.920" v="98" actId="20577"/>
      <pc:docMkLst>
        <pc:docMk/>
      </pc:docMkLst>
      <pc:sldChg chg="modSp">
        <pc:chgData name="Nicola Volpi" userId="4588ff9663ce5d0b" providerId="LiveId" clId="{247EB9FD-59DC-48FC-B471-0BA6F17D70AB}" dt="2019-10-08T15:18:32.431" v="2" actId="1076"/>
        <pc:sldMkLst>
          <pc:docMk/>
          <pc:sldMk cId="0" sldId="297"/>
        </pc:sldMkLst>
      </pc:sldChg>
      <pc:sldChg chg="del">
        <pc:chgData name="Nicola Volpi" userId="4588ff9663ce5d0b" providerId="LiveId" clId="{247EB9FD-59DC-48FC-B471-0BA6F17D70AB}" dt="2019-10-08T15:18:53.367" v="3" actId="47"/>
        <pc:sldMkLst>
          <pc:docMk/>
          <pc:sldMk cId="0" sldId="298"/>
        </pc:sldMkLst>
      </pc:sldChg>
      <pc:sldChg chg="modSp">
        <pc:chgData name="Nicola Volpi" userId="4588ff9663ce5d0b" providerId="LiveId" clId="{247EB9FD-59DC-48FC-B471-0BA6F17D70AB}" dt="2019-10-08T15:39:23.920" v="98" actId="20577"/>
        <pc:sldMkLst>
          <pc:docMk/>
          <pc:sldMk cId="0" sldId="303"/>
        </pc:sldMkLst>
      </pc:sldChg>
      <pc:sldChg chg="modSp">
        <pc:chgData name="Nicola Volpi" userId="4588ff9663ce5d0b" providerId="LiveId" clId="{247EB9FD-59DC-48FC-B471-0BA6F17D70AB}" dt="2019-10-08T15:38:31.405" v="97" actId="20577"/>
        <pc:sldMkLst>
          <pc:docMk/>
          <pc:sldMk cId="1912474343" sldId="312"/>
        </pc:sldMkLst>
      </pc:sldChg>
      <pc:sldChg chg="modSp">
        <pc:chgData name="Nicola Volpi" userId="4588ff9663ce5d0b" providerId="LiveId" clId="{247EB9FD-59DC-48FC-B471-0BA6F17D70AB}" dt="2019-10-08T15:37:44.257" v="95" actId="1076"/>
        <pc:sldMkLst>
          <pc:docMk/>
          <pc:sldMk cId="3563944576" sldId="317"/>
        </pc:sldMkLst>
      </pc:sldChg>
    </pc:docChg>
  </pc:docChgLst>
  <pc:docChgLst>
    <pc:chgData name="Nicola Volpi" userId="4588ff9663ce5d0b" providerId="LiveId" clId="{B2522EEE-3133-4FF3-95DA-1C924B4BDA25}"/>
    <pc:docChg chg="undo custSel addSld delSld modSld">
      <pc:chgData name="Nicola Volpi" userId="4588ff9663ce5d0b" providerId="LiveId" clId="{B2522EEE-3133-4FF3-95DA-1C924B4BDA25}" dt="2020-10-06T13:00:14.431" v="15" actId="47"/>
      <pc:docMkLst>
        <pc:docMk/>
      </pc:docMkLst>
      <pc:sldChg chg="del">
        <pc:chgData name="Nicola Volpi" userId="4588ff9663ce5d0b" providerId="LiveId" clId="{B2522EEE-3133-4FF3-95DA-1C924B4BDA25}" dt="2020-10-06T13:00:14.431" v="15" actId="47"/>
        <pc:sldMkLst>
          <pc:docMk/>
          <pc:sldMk cId="1089757903" sldId="309"/>
        </pc:sldMkLst>
      </pc:sldChg>
      <pc:sldChg chg="addSp delSp mod">
        <pc:chgData name="Nicola Volpi" userId="4588ff9663ce5d0b" providerId="LiveId" clId="{B2522EEE-3133-4FF3-95DA-1C924B4BDA25}" dt="2020-10-06T12:59:20.962" v="1" actId="22"/>
        <pc:sldMkLst>
          <pc:docMk/>
          <pc:sldMk cId="2685502146" sldId="310"/>
        </pc:sldMkLst>
      </pc:sldChg>
      <pc:sldChg chg="del">
        <pc:chgData name="Nicola Volpi" userId="4588ff9663ce5d0b" providerId="LiveId" clId="{B2522EEE-3133-4FF3-95DA-1C924B4BDA25}" dt="2020-10-06T13:00:12.763" v="14" actId="47"/>
        <pc:sldMkLst>
          <pc:docMk/>
          <pc:sldMk cId="829219266" sldId="316"/>
        </pc:sldMkLst>
      </pc:sldChg>
      <pc:sldChg chg="addSp modSp new mod">
        <pc:chgData name="Nicola Volpi" userId="4588ff9663ce5d0b" providerId="LiveId" clId="{B2522EEE-3133-4FF3-95DA-1C924B4BDA25}" dt="2020-10-06T12:59:59.197" v="13" actId="403"/>
        <pc:sldMkLst>
          <pc:docMk/>
          <pc:sldMk cId="2384617574" sldId="318"/>
        </pc:sldMkLst>
      </pc:sldChg>
    </pc:docChg>
  </pc:docChgLst>
  <pc:docChgLst>
    <pc:chgData name="Nicola Volpi" userId="4588ff9663ce5d0b" providerId="LiveId" clId="{91B392D3-C220-40F7-A4E1-3D08951449CE}"/>
    <pc:docChg chg="custSel modSld">
      <pc:chgData name="Nicola Volpi" userId="4588ff9663ce5d0b" providerId="LiveId" clId="{91B392D3-C220-40F7-A4E1-3D08951449CE}" dt="2025-08-29T05:55:10.665" v="130"/>
      <pc:docMkLst>
        <pc:docMk/>
      </pc:docMkLst>
      <pc:sldChg chg="addSp delSp modSp mod">
        <pc:chgData name="Nicola Volpi" userId="4588ff9663ce5d0b" providerId="LiveId" clId="{91B392D3-C220-40F7-A4E1-3D08951449CE}" dt="2025-08-29T05:54:09.918" v="108"/>
        <pc:sldMkLst>
          <pc:docMk/>
          <pc:sldMk cId="170310068" sldId="263"/>
        </pc:sldMkLst>
        <pc:spChg chg="add del mod">
          <ac:chgData name="Nicola Volpi" userId="4588ff9663ce5d0b" providerId="LiveId" clId="{91B392D3-C220-40F7-A4E1-3D08951449CE}" dt="2025-08-29T05:54:08.870" v="107" actId="478"/>
          <ac:spMkLst>
            <pc:docMk/>
            <pc:sldMk cId="170310068" sldId="263"/>
            <ac:spMk id="3" creationId="{BE19AA88-9D36-FFB0-EE33-E07F36E4E302}"/>
          </ac:spMkLst>
        </pc:spChg>
        <pc:spChg chg="mod">
          <ac:chgData name="Nicola Volpi" userId="4588ff9663ce5d0b" providerId="LiveId" clId="{91B392D3-C220-40F7-A4E1-3D08951449CE}" dt="2025-08-29T05:38:22.844" v="59" actId="1076"/>
          <ac:spMkLst>
            <pc:docMk/>
            <pc:sldMk cId="170310068" sldId="263"/>
            <ac:spMk id="4" creationId="{A30B8EFE-79DF-C032-2941-6B6976CE7B08}"/>
          </ac:spMkLst>
        </pc:spChg>
        <pc:spChg chg="del">
          <ac:chgData name="Nicola Volpi" userId="4588ff9663ce5d0b" providerId="LiveId" clId="{91B392D3-C220-40F7-A4E1-3D08951449CE}" dt="2025-08-29T05:46:17.170" v="72" actId="478"/>
          <ac:spMkLst>
            <pc:docMk/>
            <pc:sldMk cId="170310068" sldId="263"/>
            <ac:spMk id="5" creationId="{B95A61B4-0777-5890-EE36-681E4E41EF50}"/>
          </ac:spMkLst>
        </pc:spChg>
        <pc:spChg chg="add mod">
          <ac:chgData name="Nicola Volpi" userId="4588ff9663ce5d0b" providerId="LiveId" clId="{91B392D3-C220-40F7-A4E1-3D08951449CE}" dt="2025-08-29T05:54:09.918" v="108"/>
          <ac:spMkLst>
            <pc:docMk/>
            <pc:sldMk cId="170310068" sldId="263"/>
            <ac:spMk id="6" creationId="{017CF6CF-F9FA-2922-3E09-0D8ED29320B9}"/>
          </ac:spMkLst>
        </pc:spChg>
      </pc:sldChg>
      <pc:sldChg chg="modSp mod">
        <pc:chgData name="Nicola Volpi" userId="4588ff9663ce5d0b" providerId="LiveId" clId="{91B392D3-C220-40F7-A4E1-3D08951449CE}" dt="2025-08-29T05:54:00.242" v="106" actId="1076"/>
        <pc:sldMkLst>
          <pc:docMk/>
          <pc:sldMk cId="1355387362" sldId="264"/>
        </pc:sldMkLst>
        <pc:spChg chg="mod">
          <ac:chgData name="Nicola Volpi" userId="4588ff9663ce5d0b" providerId="LiveId" clId="{91B392D3-C220-40F7-A4E1-3D08951449CE}" dt="2025-08-29T05:54:00.242" v="106" actId="1076"/>
          <ac:spMkLst>
            <pc:docMk/>
            <pc:sldMk cId="1355387362" sldId="264"/>
            <ac:spMk id="6" creationId="{BD8F9176-AFBC-E356-6628-9695D0F12707}"/>
          </ac:spMkLst>
        </pc:spChg>
      </pc:sldChg>
      <pc:sldChg chg="addSp delSp modSp mod">
        <pc:chgData name="Nicola Volpi" userId="4588ff9663ce5d0b" providerId="LiveId" clId="{91B392D3-C220-40F7-A4E1-3D08951449CE}" dt="2025-08-29T05:54:15.838" v="110"/>
        <pc:sldMkLst>
          <pc:docMk/>
          <pc:sldMk cId="1520656406" sldId="441"/>
        </pc:sldMkLst>
        <pc:spChg chg="add del mod">
          <ac:chgData name="Nicola Volpi" userId="4588ff9663ce5d0b" providerId="LiveId" clId="{91B392D3-C220-40F7-A4E1-3D08951449CE}" dt="2025-08-29T05:54:14.798" v="109" actId="478"/>
          <ac:spMkLst>
            <pc:docMk/>
            <pc:sldMk cId="1520656406" sldId="441"/>
            <ac:spMk id="3" creationId="{566515EE-D8E6-CCB4-93EE-F19310EA041F}"/>
          </ac:spMkLst>
        </pc:spChg>
        <pc:spChg chg="add mod">
          <ac:chgData name="Nicola Volpi" userId="4588ff9663ce5d0b" providerId="LiveId" clId="{91B392D3-C220-40F7-A4E1-3D08951449CE}" dt="2025-08-29T05:54:15.838" v="110"/>
          <ac:spMkLst>
            <pc:docMk/>
            <pc:sldMk cId="1520656406" sldId="441"/>
            <ac:spMk id="4" creationId="{9B7A62B2-6ED8-06A2-98C5-D57714564BEB}"/>
          </ac:spMkLst>
        </pc:spChg>
        <pc:spChg chg="del">
          <ac:chgData name="Nicola Volpi" userId="4588ff9663ce5d0b" providerId="LiveId" clId="{91B392D3-C220-40F7-A4E1-3D08951449CE}" dt="2025-08-29T05:46:22.925" v="74" actId="478"/>
          <ac:spMkLst>
            <pc:docMk/>
            <pc:sldMk cId="1520656406" sldId="441"/>
            <ac:spMk id="5" creationId="{22FC9975-E263-567E-E137-EB7F5C3FEEE2}"/>
          </ac:spMkLst>
        </pc:spChg>
      </pc:sldChg>
      <pc:sldChg chg="addSp delSp modSp mod">
        <pc:chgData name="Nicola Volpi" userId="4588ff9663ce5d0b" providerId="LiveId" clId="{91B392D3-C220-40F7-A4E1-3D08951449CE}" dt="2025-08-29T05:54:22.928" v="112"/>
        <pc:sldMkLst>
          <pc:docMk/>
          <pc:sldMk cId="1236746238" sldId="442"/>
        </pc:sldMkLst>
        <pc:spChg chg="add del mod">
          <ac:chgData name="Nicola Volpi" userId="4588ff9663ce5d0b" providerId="LiveId" clId="{91B392D3-C220-40F7-A4E1-3D08951449CE}" dt="2025-08-29T05:54:21.930" v="111" actId="478"/>
          <ac:spMkLst>
            <pc:docMk/>
            <pc:sldMk cId="1236746238" sldId="442"/>
            <ac:spMk id="3" creationId="{D1A42BF8-2633-4A85-DC74-0B094F84DB67}"/>
          </ac:spMkLst>
        </pc:spChg>
        <pc:spChg chg="add mod">
          <ac:chgData name="Nicola Volpi" userId="4588ff9663ce5d0b" providerId="LiveId" clId="{91B392D3-C220-40F7-A4E1-3D08951449CE}" dt="2025-08-29T05:54:22.928" v="112"/>
          <ac:spMkLst>
            <pc:docMk/>
            <pc:sldMk cId="1236746238" sldId="442"/>
            <ac:spMk id="4" creationId="{A1DD5262-F84D-E133-5329-F51369312A2C}"/>
          </ac:spMkLst>
        </pc:spChg>
        <pc:spChg chg="del">
          <ac:chgData name="Nicola Volpi" userId="4588ff9663ce5d0b" providerId="LiveId" clId="{91B392D3-C220-40F7-A4E1-3D08951449CE}" dt="2025-08-29T05:46:32.936" v="76" actId="478"/>
          <ac:spMkLst>
            <pc:docMk/>
            <pc:sldMk cId="1236746238" sldId="442"/>
            <ac:spMk id="5" creationId="{1E702E2C-B1E8-53DA-8E07-90BAE88E8A65}"/>
          </ac:spMkLst>
        </pc:spChg>
      </pc:sldChg>
      <pc:sldChg chg="addSp delSp modSp mod">
        <pc:chgData name="Nicola Volpi" userId="4588ff9663ce5d0b" providerId="LiveId" clId="{91B392D3-C220-40F7-A4E1-3D08951449CE}" dt="2025-08-29T05:54:27.474" v="114"/>
        <pc:sldMkLst>
          <pc:docMk/>
          <pc:sldMk cId="1324275771" sldId="443"/>
        </pc:sldMkLst>
        <pc:spChg chg="add del mod">
          <ac:chgData name="Nicola Volpi" userId="4588ff9663ce5d0b" providerId="LiveId" clId="{91B392D3-C220-40F7-A4E1-3D08951449CE}" dt="2025-08-29T05:54:26.434" v="113" actId="478"/>
          <ac:spMkLst>
            <pc:docMk/>
            <pc:sldMk cId="1324275771" sldId="443"/>
            <ac:spMk id="3" creationId="{7764D4AB-3DB4-EE4F-5CFC-8FC329686803}"/>
          </ac:spMkLst>
        </pc:spChg>
        <pc:spChg chg="add mod">
          <ac:chgData name="Nicola Volpi" userId="4588ff9663ce5d0b" providerId="LiveId" clId="{91B392D3-C220-40F7-A4E1-3D08951449CE}" dt="2025-08-29T05:54:27.474" v="114"/>
          <ac:spMkLst>
            <pc:docMk/>
            <pc:sldMk cId="1324275771" sldId="443"/>
            <ac:spMk id="4" creationId="{F5D268DC-2176-3142-6537-8DACB943560B}"/>
          </ac:spMkLst>
        </pc:spChg>
        <pc:spChg chg="del">
          <ac:chgData name="Nicola Volpi" userId="4588ff9663ce5d0b" providerId="LiveId" clId="{91B392D3-C220-40F7-A4E1-3D08951449CE}" dt="2025-08-29T05:46:39.360" v="78" actId="478"/>
          <ac:spMkLst>
            <pc:docMk/>
            <pc:sldMk cId="1324275771" sldId="443"/>
            <ac:spMk id="5" creationId="{70A3157C-7F14-7222-489A-9FDAF6EAE023}"/>
          </ac:spMkLst>
        </pc:spChg>
      </pc:sldChg>
      <pc:sldChg chg="addSp delSp modSp mod">
        <pc:chgData name="Nicola Volpi" userId="4588ff9663ce5d0b" providerId="LiveId" clId="{91B392D3-C220-40F7-A4E1-3D08951449CE}" dt="2025-08-29T05:54:31.726" v="116"/>
        <pc:sldMkLst>
          <pc:docMk/>
          <pc:sldMk cId="4218830365" sldId="444"/>
        </pc:sldMkLst>
        <pc:spChg chg="add del mod">
          <ac:chgData name="Nicola Volpi" userId="4588ff9663ce5d0b" providerId="LiveId" clId="{91B392D3-C220-40F7-A4E1-3D08951449CE}" dt="2025-08-29T05:54:30.674" v="115" actId="478"/>
          <ac:spMkLst>
            <pc:docMk/>
            <pc:sldMk cId="4218830365" sldId="444"/>
            <ac:spMk id="3" creationId="{751BEBEE-83B5-093D-6E79-D917D70C93F7}"/>
          </ac:spMkLst>
        </pc:spChg>
        <pc:spChg chg="add mod">
          <ac:chgData name="Nicola Volpi" userId="4588ff9663ce5d0b" providerId="LiveId" clId="{91B392D3-C220-40F7-A4E1-3D08951449CE}" dt="2025-08-29T05:54:31.726" v="116"/>
          <ac:spMkLst>
            <pc:docMk/>
            <pc:sldMk cId="4218830365" sldId="444"/>
            <ac:spMk id="4" creationId="{8511FA77-ABA5-BB31-611E-4AFF94342748}"/>
          </ac:spMkLst>
        </pc:spChg>
        <pc:spChg chg="del mod">
          <ac:chgData name="Nicola Volpi" userId="4588ff9663ce5d0b" providerId="LiveId" clId="{91B392D3-C220-40F7-A4E1-3D08951449CE}" dt="2025-08-29T05:46:43.946" v="81" actId="478"/>
          <ac:spMkLst>
            <pc:docMk/>
            <pc:sldMk cId="4218830365" sldId="444"/>
            <ac:spMk id="5" creationId="{DF1AE1EE-2BEA-BF9D-500C-F00C78A0A83A}"/>
          </ac:spMkLst>
        </pc:spChg>
      </pc:sldChg>
      <pc:sldChg chg="addSp delSp modSp mod">
        <pc:chgData name="Nicola Volpi" userId="4588ff9663ce5d0b" providerId="LiveId" clId="{91B392D3-C220-40F7-A4E1-3D08951449CE}" dt="2025-08-29T05:54:36.801" v="118"/>
        <pc:sldMkLst>
          <pc:docMk/>
          <pc:sldMk cId="2433928250" sldId="445"/>
        </pc:sldMkLst>
        <pc:spChg chg="del">
          <ac:chgData name="Nicola Volpi" userId="4588ff9663ce5d0b" providerId="LiveId" clId="{91B392D3-C220-40F7-A4E1-3D08951449CE}" dt="2025-08-29T05:46:50.108" v="83" actId="478"/>
          <ac:spMkLst>
            <pc:docMk/>
            <pc:sldMk cId="2433928250" sldId="445"/>
            <ac:spMk id="5" creationId="{CD8C3F0E-33F2-8A34-D8E3-8182C8F84FE8}"/>
          </ac:spMkLst>
        </pc:spChg>
        <pc:spChg chg="add del mod">
          <ac:chgData name="Nicola Volpi" userId="4588ff9663ce5d0b" providerId="LiveId" clId="{91B392D3-C220-40F7-A4E1-3D08951449CE}" dt="2025-08-29T05:54:35.769" v="117" actId="478"/>
          <ac:spMkLst>
            <pc:docMk/>
            <pc:sldMk cId="2433928250" sldId="445"/>
            <ac:spMk id="6" creationId="{5B8392BF-7633-55B3-DA0B-40F70B7F058C}"/>
          </ac:spMkLst>
        </pc:spChg>
        <pc:spChg chg="add mod">
          <ac:chgData name="Nicola Volpi" userId="4588ff9663ce5d0b" providerId="LiveId" clId="{91B392D3-C220-40F7-A4E1-3D08951449CE}" dt="2025-08-29T05:54:36.801" v="118"/>
          <ac:spMkLst>
            <pc:docMk/>
            <pc:sldMk cId="2433928250" sldId="445"/>
            <ac:spMk id="9" creationId="{1271798D-A247-8294-1CD5-8D1E6A3C53F2}"/>
          </ac:spMkLst>
        </pc:spChg>
      </pc:sldChg>
      <pc:sldChg chg="addSp delSp modSp mod">
        <pc:chgData name="Nicola Volpi" userId="4588ff9663ce5d0b" providerId="LiveId" clId="{91B392D3-C220-40F7-A4E1-3D08951449CE}" dt="2025-08-29T05:54:41.371" v="120"/>
        <pc:sldMkLst>
          <pc:docMk/>
          <pc:sldMk cId="1082307571" sldId="446"/>
        </pc:sldMkLst>
        <pc:spChg chg="add del mod">
          <ac:chgData name="Nicola Volpi" userId="4588ff9663ce5d0b" providerId="LiveId" clId="{91B392D3-C220-40F7-A4E1-3D08951449CE}" dt="2025-08-29T05:54:40.361" v="119" actId="478"/>
          <ac:spMkLst>
            <pc:docMk/>
            <pc:sldMk cId="1082307571" sldId="446"/>
            <ac:spMk id="3" creationId="{C3E8D1E9-8D7A-8FC0-8483-369CB3A1C095}"/>
          </ac:spMkLst>
        </pc:spChg>
        <pc:spChg chg="mod">
          <ac:chgData name="Nicola Volpi" userId="4588ff9663ce5d0b" providerId="LiveId" clId="{91B392D3-C220-40F7-A4E1-3D08951449CE}" dt="2025-08-29T05:43:52.232" v="69" actId="20577"/>
          <ac:spMkLst>
            <pc:docMk/>
            <pc:sldMk cId="1082307571" sldId="446"/>
            <ac:spMk id="4" creationId="{277A0A72-60C2-977C-DEF8-C1F9026D38FD}"/>
          </ac:spMkLst>
        </pc:spChg>
        <pc:spChg chg="del">
          <ac:chgData name="Nicola Volpi" userId="4588ff9663ce5d0b" providerId="LiveId" clId="{91B392D3-C220-40F7-A4E1-3D08951449CE}" dt="2025-08-29T05:46:54.741" v="85" actId="478"/>
          <ac:spMkLst>
            <pc:docMk/>
            <pc:sldMk cId="1082307571" sldId="446"/>
            <ac:spMk id="5" creationId="{372B559E-899A-A6A6-61BB-A3AC57D04AFF}"/>
          </ac:spMkLst>
        </pc:spChg>
        <pc:spChg chg="add mod">
          <ac:chgData name="Nicola Volpi" userId="4588ff9663ce5d0b" providerId="LiveId" clId="{91B392D3-C220-40F7-A4E1-3D08951449CE}" dt="2025-08-29T05:54:41.371" v="120"/>
          <ac:spMkLst>
            <pc:docMk/>
            <pc:sldMk cId="1082307571" sldId="446"/>
            <ac:spMk id="6" creationId="{17859AFB-4E91-B4C8-73BA-CC98D71D9504}"/>
          </ac:spMkLst>
        </pc:spChg>
      </pc:sldChg>
      <pc:sldChg chg="addSp delSp modSp mod">
        <pc:chgData name="Nicola Volpi" userId="4588ff9663ce5d0b" providerId="LiveId" clId="{91B392D3-C220-40F7-A4E1-3D08951449CE}" dt="2025-08-29T05:54:47.399" v="122"/>
        <pc:sldMkLst>
          <pc:docMk/>
          <pc:sldMk cId="1663170245" sldId="447"/>
        </pc:sldMkLst>
        <pc:spChg chg="add del mod">
          <ac:chgData name="Nicola Volpi" userId="4588ff9663ce5d0b" providerId="LiveId" clId="{91B392D3-C220-40F7-A4E1-3D08951449CE}" dt="2025-08-29T05:54:46.282" v="121" actId="478"/>
          <ac:spMkLst>
            <pc:docMk/>
            <pc:sldMk cId="1663170245" sldId="447"/>
            <ac:spMk id="3" creationId="{7FEE4F4E-8210-B343-4B28-1B3D177AECEE}"/>
          </ac:spMkLst>
        </pc:spChg>
        <pc:spChg chg="add mod">
          <ac:chgData name="Nicola Volpi" userId="4588ff9663ce5d0b" providerId="LiveId" clId="{91B392D3-C220-40F7-A4E1-3D08951449CE}" dt="2025-08-29T05:54:47.399" v="122"/>
          <ac:spMkLst>
            <pc:docMk/>
            <pc:sldMk cId="1663170245" sldId="447"/>
            <ac:spMk id="4" creationId="{3DF6CB8D-452F-D1C5-7280-2C4F3FB19DE2}"/>
          </ac:spMkLst>
        </pc:spChg>
        <pc:spChg chg="del">
          <ac:chgData name="Nicola Volpi" userId="4588ff9663ce5d0b" providerId="LiveId" clId="{91B392D3-C220-40F7-A4E1-3D08951449CE}" dt="2025-08-29T05:47:02.849" v="87" actId="478"/>
          <ac:spMkLst>
            <pc:docMk/>
            <pc:sldMk cId="1663170245" sldId="447"/>
            <ac:spMk id="5" creationId="{4DBDE2CC-7BC0-2E93-D498-3E97B29DE8A0}"/>
          </ac:spMkLst>
        </pc:spChg>
      </pc:sldChg>
      <pc:sldChg chg="addSp delSp modSp mod">
        <pc:chgData name="Nicola Volpi" userId="4588ff9663ce5d0b" providerId="LiveId" clId="{91B392D3-C220-40F7-A4E1-3D08951449CE}" dt="2025-08-29T05:54:57.799" v="126"/>
        <pc:sldMkLst>
          <pc:docMk/>
          <pc:sldMk cId="1149084980" sldId="448"/>
        </pc:sldMkLst>
        <pc:spChg chg="add del mod">
          <ac:chgData name="Nicola Volpi" userId="4588ff9663ce5d0b" providerId="LiveId" clId="{91B392D3-C220-40F7-A4E1-3D08951449CE}" dt="2025-08-29T05:54:56.817" v="125" actId="478"/>
          <ac:spMkLst>
            <pc:docMk/>
            <pc:sldMk cId="1149084980" sldId="448"/>
            <ac:spMk id="3" creationId="{50515736-D4C9-B175-D178-60EA772E898B}"/>
          </ac:spMkLst>
        </pc:spChg>
        <pc:spChg chg="del">
          <ac:chgData name="Nicola Volpi" userId="4588ff9663ce5d0b" providerId="LiveId" clId="{91B392D3-C220-40F7-A4E1-3D08951449CE}" dt="2025-08-29T05:47:13.492" v="91" actId="478"/>
          <ac:spMkLst>
            <pc:docMk/>
            <pc:sldMk cId="1149084980" sldId="448"/>
            <ac:spMk id="5" creationId="{5B1B2B8E-C015-4D11-2006-30B2C7DF5C58}"/>
          </ac:spMkLst>
        </pc:spChg>
        <pc:spChg chg="add mod">
          <ac:chgData name="Nicola Volpi" userId="4588ff9663ce5d0b" providerId="LiveId" clId="{91B392D3-C220-40F7-A4E1-3D08951449CE}" dt="2025-08-29T05:54:57.799" v="126"/>
          <ac:spMkLst>
            <pc:docMk/>
            <pc:sldMk cId="1149084980" sldId="448"/>
            <ac:spMk id="6" creationId="{A746B543-04F7-FA79-8DF3-46EF545AA035}"/>
          </ac:spMkLst>
        </pc:spChg>
      </pc:sldChg>
      <pc:sldChg chg="addSp delSp modSp mod">
        <pc:chgData name="Nicola Volpi" userId="4588ff9663ce5d0b" providerId="LiveId" clId="{91B392D3-C220-40F7-A4E1-3D08951449CE}" dt="2025-08-29T05:54:52.863" v="124"/>
        <pc:sldMkLst>
          <pc:docMk/>
          <pc:sldMk cId="1292522146" sldId="449"/>
        </pc:sldMkLst>
        <pc:spChg chg="add del mod">
          <ac:chgData name="Nicola Volpi" userId="4588ff9663ce5d0b" providerId="LiveId" clId="{91B392D3-C220-40F7-A4E1-3D08951449CE}" dt="2025-08-29T05:54:51.877" v="123" actId="478"/>
          <ac:spMkLst>
            <pc:docMk/>
            <pc:sldMk cId="1292522146" sldId="449"/>
            <ac:spMk id="3" creationId="{BE28858E-DF10-CB8A-4514-B912C40D436C}"/>
          </ac:spMkLst>
        </pc:spChg>
        <pc:spChg chg="del">
          <ac:chgData name="Nicola Volpi" userId="4588ff9663ce5d0b" providerId="LiveId" clId="{91B392D3-C220-40F7-A4E1-3D08951449CE}" dt="2025-08-29T05:47:08.826" v="89" actId="478"/>
          <ac:spMkLst>
            <pc:docMk/>
            <pc:sldMk cId="1292522146" sldId="449"/>
            <ac:spMk id="5" creationId="{5070F2BB-7C14-229D-4615-527D0DC0B19A}"/>
          </ac:spMkLst>
        </pc:spChg>
        <pc:spChg chg="add mod">
          <ac:chgData name="Nicola Volpi" userId="4588ff9663ce5d0b" providerId="LiveId" clId="{91B392D3-C220-40F7-A4E1-3D08951449CE}" dt="2025-08-29T05:54:52.863" v="124"/>
          <ac:spMkLst>
            <pc:docMk/>
            <pc:sldMk cId="1292522146" sldId="449"/>
            <ac:spMk id="6" creationId="{A61CACEB-00C0-83A2-FBB0-CBBDBB3DF03D}"/>
          </ac:spMkLst>
        </pc:spChg>
      </pc:sldChg>
      <pc:sldChg chg="addSp delSp modSp mod">
        <pc:chgData name="Nicola Volpi" userId="4588ff9663ce5d0b" providerId="LiveId" clId="{91B392D3-C220-40F7-A4E1-3D08951449CE}" dt="2025-08-29T05:55:10.665" v="130"/>
        <pc:sldMkLst>
          <pc:docMk/>
          <pc:sldMk cId="4110176996" sldId="450"/>
        </pc:sldMkLst>
        <pc:spChg chg="add del mod">
          <ac:chgData name="Nicola Volpi" userId="4588ff9663ce5d0b" providerId="LiveId" clId="{91B392D3-C220-40F7-A4E1-3D08951449CE}" dt="2025-08-29T05:55:09.646" v="129" actId="478"/>
          <ac:spMkLst>
            <pc:docMk/>
            <pc:sldMk cId="4110176996" sldId="450"/>
            <ac:spMk id="3" creationId="{B05B1C34-F2C2-B128-3C36-046F2A2AA410}"/>
          </ac:spMkLst>
        </pc:spChg>
        <pc:spChg chg="del">
          <ac:chgData name="Nicola Volpi" userId="4588ff9663ce5d0b" providerId="LiveId" clId="{91B392D3-C220-40F7-A4E1-3D08951449CE}" dt="2025-08-29T05:47:23.287" v="95" actId="478"/>
          <ac:spMkLst>
            <pc:docMk/>
            <pc:sldMk cId="4110176996" sldId="450"/>
            <ac:spMk id="5" creationId="{39F10773-32B6-4CD4-57E6-4E3089167720}"/>
          </ac:spMkLst>
        </pc:spChg>
        <pc:spChg chg="add mod">
          <ac:chgData name="Nicola Volpi" userId="4588ff9663ce5d0b" providerId="LiveId" clId="{91B392D3-C220-40F7-A4E1-3D08951449CE}" dt="2025-08-29T05:55:10.665" v="130"/>
          <ac:spMkLst>
            <pc:docMk/>
            <pc:sldMk cId="4110176996" sldId="450"/>
            <ac:spMk id="6" creationId="{208732A2-4BBE-AEC2-6046-44D498A250ED}"/>
          </ac:spMkLst>
        </pc:spChg>
      </pc:sldChg>
      <pc:sldChg chg="addSp delSp modSp mod">
        <pc:chgData name="Nicola Volpi" userId="4588ff9663ce5d0b" providerId="LiveId" clId="{91B392D3-C220-40F7-A4E1-3D08951449CE}" dt="2025-08-29T05:55:05.672" v="128"/>
        <pc:sldMkLst>
          <pc:docMk/>
          <pc:sldMk cId="2149922107" sldId="451"/>
        </pc:sldMkLst>
        <pc:spChg chg="add del mod">
          <ac:chgData name="Nicola Volpi" userId="4588ff9663ce5d0b" providerId="LiveId" clId="{91B392D3-C220-40F7-A4E1-3D08951449CE}" dt="2025-08-29T05:55:04.674" v="127" actId="478"/>
          <ac:spMkLst>
            <pc:docMk/>
            <pc:sldMk cId="2149922107" sldId="451"/>
            <ac:spMk id="3" creationId="{E7ECBC94-F661-A808-294A-C5BC4C2FA177}"/>
          </ac:spMkLst>
        </pc:spChg>
        <pc:spChg chg="del">
          <ac:chgData name="Nicola Volpi" userId="4588ff9663ce5d0b" providerId="LiveId" clId="{91B392D3-C220-40F7-A4E1-3D08951449CE}" dt="2025-08-29T05:47:18.988" v="93" actId="478"/>
          <ac:spMkLst>
            <pc:docMk/>
            <pc:sldMk cId="2149922107" sldId="451"/>
            <ac:spMk id="5" creationId="{183733E1-1E9F-7194-87E4-BC3531FA84E4}"/>
          </ac:spMkLst>
        </pc:spChg>
        <pc:spChg chg="add mod">
          <ac:chgData name="Nicola Volpi" userId="4588ff9663ce5d0b" providerId="LiveId" clId="{91B392D3-C220-40F7-A4E1-3D08951449CE}" dt="2025-08-29T05:55:05.672" v="128"/>
          <ac:spMkLst>
            <pc:docMk/>
            <pc:sldMk cId="2149922107" sldId="451"/>
            <ac:spMk id="6" creationId="{6225EF33-E530-37BE-FAB0-02A1E79CB386}"/>
          </ac:spMkLst>
        </pc:spChg>
      </pc:sldChg>
    </pc:docChg>
  </pc:docChgLst>
  <pc:docChgLst>
    <pc:chgData name="Nicola Volpi" userId="4588ff9663ce5d0b" providerId="LiveId" clId="{0D0A5729-23A2-400E-9735-ACFC51AF2212}"/>
    <pc:docChg chg="modSld">
      <pc:chgData name="Nicola Volpi" userId="4588ff9663ce5d0b" providerId="LiveId" clId="{0D0A5729-23A2-400E-9735-ACFC51AF2212}" dt="2025-08-26T13:56:37.906" v="33" actId="1076"/>
      <pc:docMkLst>
        <pc:docMk/>
      </pc:docMkLst>
      <pc:sldChg chg="modSp mod">
        <pc:chgData name="Nicola Volpi" userId="4588ff9663ce5d0b" providerId="LiveId" clId="{0D0A5729-23A2-400E-9735-ACFC51AF2212}" dt="2025-08-26T13:54:17.107" v="5" actId="207"/>
        <pc:sldMkLst>
          <pc:docMk/>
          <pc:sldMk cId="456850258" sldId="432"/>
        </pc:sldMkLst>
      </pc:sldChg>
      <pc:sldChg chg="modSp mod">
        <pc:chgData name="Nicola Volpi" userId="4588ff9663ce5d0b" providerId="LiveId" clId="{0D0A5729-23A2-400E-9735-ACFC51AF2212}" dt="2025-08-26T13:56:37.906" v="33" actId="1076"/>
        <pc:sldMkLst>
          <pc:docMk/>
          <pc:sldMk cId="1164764899" sldId="439"/>
        </pc:sldMkLst>
      </pc:sldChg>
    </pc:docChg>
  </pc:docChgLst>
  <pc:docChgLst>
    <pc:chgData name="Nicola Volpi" userId="4588ff9663ce5d0b" providerId="LiveId" clId="{AC7DF2A8-DAEB-42FE-9D93-C529B8E669A6}"/>
    <pc:docChg chg="undo custSel addSld delSld modSld sldOrd delMainMaster">
      <pc:chgData name="Nicola Volpi" userId="4588ff9663ce5d0b" providerId="LiveId" clId="{AC7DF2A8-DAEB-42FE-9D93-C529B8E669A6}" dt="2020-11-14T09:30:43.353" v="387" actId="20577"/>
      <pc:docMkLst>
        <pc:docMk/>
      </pc:docMkLst>
      <pc:sldChg chg="del">
        <pc:chgData name="Nicola Volpi" userId="4588ff9663ce5d0b" providerId="LiveId" clId="{AC7DF2A8-DAEB-42FE-9D93-C529B8E669A6}" dt="2020-11-04T18:19:36.413" v="78" actId="47"/>
        <pc:sldMkLst>
          <pc:docMk/>
          <pc:sldMk cId="0" sldId="256"/>
        </pc:sldMkLst>
      </pc:sldChg>
      <pc:sldChg chg="modSp del mod">
        <pc:chgData name="Nicola Volpi" userId="4588ff9663ce5d0b" providerId="LiveId" clId="{AC7DF2A8-DAEB-42FE-9D93-C529B8E669A6}" dt="2020-11-04T18:20:04.743" v="85" actId="47"/>
        <pc:sldMkLst>
          <pc:docMk/>
          <pc:sldMk cId="0" sldId="297"/>
        </pc:sldMkLst>
      </pc:sldChg>
      <pc:sldChg chg="modSp del mod">
        <pc:chgData name="Nicola Volpi" userId="4588ff9663ce5d0b" providerId="LiveId" clId="{AC7DF2A8-DAEB-42FE-9D93-C529B8E669A6}" dt="2020-11-04T18:26:48.972" v="147" actId="47"/>
        <pc:sldMkLst>
          <pc:docMk/>
          <pc:sldMk cId="0" sldId="301"/>
        </pc:sldMkLst>
      </pc:sldChg>
      <pc:sldChg chg="del">
        <pc:chgData name="Nicola Volpi" userId="4588ff9663ce5d0b" providerId="LiveId" clId="{AC7DF2A8-DAEB-42FE-9D93-C529B8E669A6}" dt="2020-11-04T18:27:27.166" v="153" actId="47"/>
        <pc:sldMkLst>
          <pc:docMk/>
          <pc:sldMk cId="0" sldId="302"/>
        </pc:sldMkLst>
      </pc:sldChg>
      <pc:sldChg chg="delSp modSp del mod">
        <pc:chgData name="Nicola Volpi" userId="4588ff9663ce5d0b" providerId="LiveId" clId="{AC7DF2A8-DAEB-42FE-9D93-C529B8E669A6}" dt="2020-11-04T18:30:54.335" v="208" actId="47"/>
        <pc:sldMkLst>
          <pc:docMk/>
          <pc:sldMk cId="0" sldId="303"/>
        </pc:sldMkLst>
      </pc:sldChg>
      <pc:sldChg chg="delSp modSp del mod ord">
        <pc:chgData name="Nicola Volpi" userId="4588ff9663ce5d0b" providerId="LiveId" clId="{AC7DF2A8-DAEB-42FE-9D93-C529B8E669A6}" dt="2020-11-04T18:48:23.475" v="270" actId="47"/>
        <pc:sldMkLst>
          <pc:docMk/>
          <pc:sldMk cId="0" sldId="305"/>
        </pc:sldMkLst>
      </pc:sldChg>
      <pc:sldChg chg="addSp delSp modSp del mod">
        <pc:chgData name="Nicola Volpi" userId="4588ff9663ce5d0b" providerId="LiveId" clId="{AC7DF2A8-DAEB-42FE-9D93-C529B8E669A6}" dt="2020-11-04T18:26:07.498" v="140" actId="47"/>
        <pc:sldMkLst>
          <pc:docMk/>
          <pc:sldMk cId="2219756221" sldId="306"/>
        </pc:sldMkLst>
      </pc:sldChg>
      <pc:sldChg chg="del">
        <pc:chgData name="Nicola Volpi" userId="4588ff9663ce5d0b" providerId="LiveId" clId="{AC7DF2A8-DAEB-42FE-9D93-C529B8E669A6}" dt="2020-11-04T18:28:30.370" v="174" actId="47"/>
        <pc:sldMkLst>
          <pc:docMk/>
          <pc:sldMk cId="87727165" sldId="307"/>
        </pc:sldMkLst>
      </pc:sldChg>
      <pc:sldChg chg="del">
        <pc:chgData name="Nicola Volpi" userId="4588ff9663ce5d0b" providerId="LiveId" clId="{AC7DF2A8-DAEB-42FE-9D93-C529B8E669A6}" dt="2020-11-04T18:48:27.159" v="271" actId="47"/>
        <pc:sldMkLst>
          <pc:docMk/>
          <pc:sldMk cId="2685502146" sldId="310"/>
        </pc:sldMkLst>
      </pc:sldChg>
      <pc:sldChg chg="del">
        <pc:chgData name="Nicola Volpi" userId="4588ff9663ce5d0b" providerId="LiveId" clId="{AC7DF2A8-DAEB-42FE-9D93-C529B8E669A6}" dt="2020-11-04T18:22:42.352" v="102" actId="47"/>
        <pc:sldMkLst>
          <pc:docMk/>
          <pc:sldMk cId="1912474343" sldId="312"/>
        </pc:sldMkLst>
      </pc:sldChg>
      <pc:sldChg chg="modSp del mod">
        <pc:chgData name="Nicola Volpi" userId="4588ff9663ce5d0b" providerId="LiveId" clId="{AC7DF2A8-DAEB-42FE-9D93-C529B8E669A6}" dt="2020-11-04T18:20:44.049" v="89" actId="47"/>
        <pc:sldMkLst>
          <pc:docMk/>
          <pc:sldMk cId="3563944576" sldId="317"/>
        </pc:sldMkLst>
      </pc:sldChg>
      <pc:sldChg chg="modSp del mod ord">
        <pc:chgData name="Nicola Volpi" userId="4588ff9663ce5d0b" providerId="LiveId" clId="{AC7DF2A8-DAEB-42FE-9D93-C529B8E669A6}" dt="2020-11-04T18:46:23.275" v="241" actId="47"/>
        <pc:sldMkLst>
          <pc:docMk/>
          <pc:sldMk cId="2384617574" sldId="318"/>
        </pc:sldMkLst>
      </pc:sldChg>
      <pc:sldChg chg="addSp delSp modSp add del mod">
        <pc:chgData name="Nicola Volpi" userId="4588ff9663ce5d0b" providerId="LiveId" clId="{AC7DF2A8-DAEB-42FE-9D93-C529B8E669A6}" dt="2020-11-04T18:19:33.307" v="77" actId="14100"/>
        <pc:sldMkLst>
          <pc:docMk/>
          <pc:sldMk cId="1967835798" sldId="429"/>
        </pc:sldMkLst>
      </pc:sldChg>
      <pc:sldChg chg="addSp modSp add mod">
        <pc:chgData name="Nicola Volpi" userId="4588ff9663ce5d0b" providerId="LiveId" clId="{AC7DF2A8-DAEB-42FE-9D93-C529B8E669A6}" dt="2020-11-04T18:56:29.925" v="380" actId="207"/>
        <pc:sldMkLst>
          <pc:docMk/>
          <pc:sldMk cId="1505829354" sldId="430"/>
        </pc:sldMkLst>
      </pc:sldChg>
      <pc:sldChg chg="addSp modSp add mod">
        <pc:chgData name="Nicola Volpi" userId="4588ff9663ce5d0b" providerId="LiveId" clId="{AC7DF2A8-DAEB-42FE-9D93-C529B8E669A6}" dt="2020-11-04T18:56:39.829" v="381" actId="207"/>
        <pc:sldMkLst>
          <pc:docMk/>
          <pc:sldMk cId="2070938438" sldId="431"/>
        </pc:sldMkLst>
      </pc:sldChg>
      <pc:sldChg chg="addSp modSp add mod">
        <pc:chgData name="Nicola Volpi" userId="4588ff9663ce5d0b" providerId="LiveId" clId="{AC7DF2A8-DAEB-42FE-9D93-C529B8E669A6}" dt="2020-11-04T18:56:43.856" v="382" actId="207"/>
        <pc:sldMkLst>
          <pc:docMk/>
          <pc:sldMk cId="456850258" sldId="432"/>
        </pc:sldMkLst>
      </pc:sldChg>
      <pc:sldChg chg="addSp modSp add mod">
        <pc:chgData name="Nicola Volpi" userId="4588ff9663ce5d0b" providerId="LiveId" clId="{AC7DF2A8-DAEB-42FE-9D93-C529B8E669A6}" dt="2020-11-04T18:25:53.914" v="138" actId="1076"/>
        <pc:sldMkLst>
          <pc:docMk/>
          <pc:sldMk cId="1358518689" sldId="433"/>
        </pc:sldMkLst>
      </pc:sldChg>
      <pc:sldChg chg="addSp modSp add mod">
        <pc:chgData name="Nicola Volpi" userId="4588ff9663ce5d0b" providerId="LiveId" clId="{AC7DF2A8-DAEB-42FE-9D93-C529B8E669A6}" dt="2020-11-04T18:26:43.220" v="146" actId="1076"/>
        <pc:sldMkLst>
          <pc:docMk/>
          <pc:sldMk cId="397609780" sldId="434"/>
        </pc:sldMkLst>
      </pc:sldChg>
      <pc:sldChg chg="addSp modSp add mod">
        <pc:chgData name="Nicola Volpi" userId="4588ff9663ce5d0b" providerId="LiveId" clId="{AC7DF2A8-DAEB-42FE-9D93-C529B8E669A6}" dt="2020-11-04T18:56:12.977" v="379" actId="20577"/>
        <pc:sldMkLst>
          <pc:docMk/>
          <pc:sldMk cId="618765743" sldId="435"/>
        </pc:sldMkLst>
      </pc:sldChg>
      <pc:sldChg chg="addSp modSp add mod ord">
        <pc:chgData name="Nicola Volpi" userId="4588ff9663ce5d0b" providerId="LiveId" clId="{AC7DF2A8-DAEB-42FE-9D93-C529B8E669A6}" dt="2020-11-04T18:55:19.028" v="372" actId="123"/>
        <pc:sldMkLst>
          <pc:docMk/>
          <pc:sldMk cId="814352150" sldId="436"/>
        </pc:sldMkLst>
      </pc:sldChg>
      <pc:sldChg chg="addSp modSp add mod">
        <pc:chgData name="Nicola Volpi" userId="4588ff9663ce5d0b" providerId="LiveId" clId="{AC7DF2A8-DAEB-42FE-9D93-C529B8E669A6}" dt="2020-11-04T18:30:48.326" v="207" actId="1076"/>
        <pc:sldMkLst>
          <pc:docMk/>
          <pc:sldMk cId="4222506649" sldId="437"/>
        </pc:sldMkLst>
      </pc:sldChg>
      <pc:sldChg chg="addSp modSp add mod">
        <pc:chgData name="Nicola Volpi" userId="4588ff9663ce5d0b" providerId="LiveId" clId="{AC7DF2A8-DAEB-42FE-9D93-C529B8E669A6}" dt="2020-11-14T09:30:43.353" v="387" actId="20577"/>
        <pc:sldMkLst>
          <pc:docMk/>
          <pc:sldMk cId="1639800342" sldId="438"/>
        </pc:sldMkLst>
      </pc:sldChg>
      <pc:sldChg chg="addSp delSp modSp add mod ord">
        <pc:chgData name="Nicola Volpi" userId="4588ff9663ce5d0b" providerId="LiveId" clId="{AC7DF2A8-DAEB-42FE-9D93-C529B8E669A6}" dt="2020-11-14T09:29:17.887" v="384" actId="1076"/>
        <pc:sldMkLst>
          <pc:docMk/>
          <pc:sldMk cId="1164764899" sldId="439"/>
        </pc:sldMkLst>
      </pc:sldChg>
      <pc:sldMasterChg chg="del delSldLayout">
        <pc:chgData name="Nicola Volpi" userId="4588ff9663ce5d0b" providerId="LiveId" clId="{AC7DF2A8-DAEB-42FE-9D93-C529B8E669A6}" dt="2020-11-04T18:48:27.159" v="271" actId="47"/>
        <pc:sldMasterMkLst>
          <pc:docMk/>
          <pc:sldMasterMk cId="0" sldId="2147483649"/>
        </pc:sldMasterMkLst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2931900753" sldId="2147483830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2701650802" sldId="2147483831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3737771956" sldId="2147483832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1157803113" sldId="2147483833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2751350844" sldId="2147483834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2447262708" sldId="2147483835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954199986" sldId="2147483836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3497744598" sldId="2147483837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1502173147" sldId="2147483838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3713583072" sldId="2147483839"/>
          </pc:sldLayoutMkLst>
        </pc:sldLayoutChg>
        <pc:sldLayoutChg chg="del">
          <pc:chgData name="Nicola Volpi" userId="4588ff9663ce5d0b" providerId="LiveId" clId="{AC7DF2A8-DAEB-42FE-9D93-C529B8E669A6}" dt="2020-11-04T18:48:27.159" v="271" actId="47"/>
          <pc:sldLayoutMkLst>
            <pc:docMk/>
            <pc:sldMasterMk cId="0" sldId="2147483649"/>
            <pc:sldLayoutMk cId="3534977954" sldId="2147483840"/>
          </pc:sldLayoutMkLst>
        </pc:sldLayoutChg>
      </pc:sldMasterChg>
    </pc:docChg>
  </pc:docChgLst>
  <pc:docChgLst>
    <pc:chgData name="Nicola Volpi" userId="4588ff9663ce5d0b" providerId="LiveId" clId="{D20B7441-3E48-4084-86FA-CBF2F652DC87}"/>
    <pc:docChg chg="custSel addSld delSld modSld sldOrd">
      <pc:chgData name="Nicola Volpi" userId="4588ff9663ce5d0b" providerId="LiveId" clId="{D20B7441-3E48-4084-86FA-CBF2F652DC87}" dt="2025-08-30T09:15:12.673" v="1137" actId="20577"/>
      <pc:docMkLst>
        <pc:docMk/>
      </pc:docMkLst>
      <pc:sldChg chg="del">
        <pc:chgData name="Nicola Volpi" userId="4588ff9663ce5d0b" providerId="LiveId" clId="{D20B7441-3E48-4084-86FA-CBF2F652DC87}" dt="2025-08-18T10:13:45.903" v="546" actId="47"/>
        <pc:sldMkLst>
          <pc:docMk/>
          <pc:sldMk cId="1601861253" sldId="338"/>
        </pc:sldMkLst>
      </pc:sldChg>
      <pc:sldChg chg="modSp del mod">
        <pc:chgData name="Nicola Volpi" userId="4588ff9663ce5d0b" providerId="LiveId" clId="{D20B7441-3E48-4084-86FA-CBF2F652DC87}" dt="2025-08-18T08:19:44.829" v="2" actId="47"/>
        <pc:sldMkLst>
          <pc:docMk/>
          <pc:sldMk cId="1967835798" sldId="429"/>
        </pc:sldMkLst>
      </pc:sldChg>
      <pc:sldChg chg="del">
        <pc:chgData name="Nicola Volpi" userId="4588ff9663ce5d0b" providerId="LiveId" clId="{D20B7441-3E48-4084-86FA-CBF2F652DC87}" dt="2025-08-18T08:22:08.246" v="48" actId="47"/>
        <pc:sldMkLst>
          <pc:docMk/>
          <pc:sldMk cId="1505829354" sldId="430"/>
        </pc:sldMkLst>
      </pc:sldChg>
      <pc:sldChg chg="addSp modSp mod">
        <pc:chgData name="Nicola Volpi" userId="4588ff9663ce5d0b" providerId="LiveId" clId="{D20B7441-3E48-4084-86FA-CBF2F652DC87}" dt="2025-08-26T09:15:11.360" v="1051" actId="20577"/>
        <pc:sldMkLst>
          <pc:docMk/>
          <pc:sldMk cId="2070938438" sldId="431"/>
        </pc:sldMkLst>
      </pc:sldChg>
      <pc:sldChg chg="addSp modSp mod">
        <pc:chgData name="Nicola Volpi" userId="4588ff9663ce5d0b" providerId="LiveId" clId="{D20B7441-3E48-4084-86FA-CBF2F652DC87}" dt="2025-08-26T09:16:04.736" v="1058" actId="20577"/>
        <pc:sldMkLst>
          <pc:docMk/>
          <pc:sldMk cId="456850258" sldId="432"/>
        </pc:sldMkLst>
      </pc:sldChg>
      <pc:sldChg chg="addSp delSp modSp mod ord">
        <pc:chgData name="Nicola Volpi" userId="4588ff9663ce5d0b" providerId="LiveId" clId="{D20B7441-3E48-4084-86FA-CBF2F652DC87}" dt="2025-08-19T10:13:44.361" v="702" actId="1076"/>
        <pc:sldMkLst>
          <pc:docMk/>
          <pc:sldMk cId="2613791077" sldId="433"/>
        </pc:sldMkLst>
      </pc:sldChg>
      <pc:sldChg chg="addSp modSp mod">
        <pc:chgData name="Nicola Volpi" userId="4588ff9663ce5d0b" providerId="LiveId" clId="{D20B7441-3E48-4084-86FA-CBF2F652DC87}" dt="2025-08-19T10:13:56.023" v="703" actId="207"/>
        <pc:sldMkLst>
          <pc:docMk/>
          <pc:sldMk cId="397609780" sldId="434"/>
        </pc:sldMkLst>
      </pc:sldChg>
      <pc:sldChg chg="del">
        <pc:chgData name="Nicola Volpi" userId="4588ff9663ce5d0b" providerId="LiveId" clId="{D20B7441-3E48-4084-86FA-CBF2F652DC87}" dt="2025-08-19T10:12:16.852" v="674" actId="47"/>
        <pc:sldMkLst>
          <pc:docMk/>
          <pc:sldMk cId="618765743" sldId="435"/>
        </pc:sldMkLst>
      </pc:sldChg>
      <pc:sldChg chg="del">
        <pc:chgData name="Nicola Volpi" userId="4588ff9663ce5d0b" providerId="LiveId" clId="{D20B7441-3E48-4084-86FA-CBF2F652DC87}" dt="2025-08-19T10:12:07.770" v="672" actId="47"/>
        <pc:sldMkLst>
          <pc:docMk/>
          <pc:sldMk cId="814352150" sldId="436"/>
        </pc:sldMkLst>
      </pc:sldChg>
      <pc:sldChg chg="del">
        <pc:chgData name="Nicola Volpi" userId="4588ff9663ce5d0b" providerId="LiveId" clId="{D20B7441-3E48-4084-86FA-CBF2F652DC87}" dt="2025-08-18T10:13:55.230" v="548" actId="47"/>
        <pc:sldMkLst>
          <pc:docMk/>
          <pc:sldMk cId="4222506649" sldId="437"/>
        </pc:sldMkLst>
      </pc:sldChg>
      <pc:sldChg chg="del">
        <pc:chgData name="Nicola Volpi" userId="4588ff9663ce5d0b" providerId="LiveId" clId="{D20B7441-3E48-4084-86FA-CBF2F652DC87}" dt="2025-08-18T10:13:52.938" v="547" actId="47"/>
        <pc:sldMkLst>
          <pc:docMk/>
          <pc:sldMk cId="1639800342" sldId="438"/>
        </pc:sldMkLst>
      </pc:sldChg>
      <pc:sldChg chg="addSp modSp mod">
        <pc:chgData name="Nicola Volpi" userId="4588ff9663ce5d0b" providerId="LiveId" clId="{D20B7441-3E48-4084-86FA-CBF2F652DC87}" dt="2025-08-26T09:41:20.874" v="1132" actId="20577"/>
        <pc:sldMkLst>
          <pc:docMk/>
          <pc:sldMk cId="1164764899" sldId="439"/>
        </pc:sldMkLst>
      </pc:sldChg>
      <pc:sldChg chg="del">
        <pc:chgData name="Nicola Volpi" userId="4588ff9663ce5d0b" providerId="LiveId" clId="{D20B7441-3E48-4084-86FA-CBF2F652DC87}" dt="2025-08-19T10:12:13.860" v="673" actId="47"/>
        <pc:sldMkLst>
          <pc:docMk/>
          <pc:sldMk cId="1628071546" sldId="440"/>
        </pc:sldMkLst>
      </pc:sldChg>
      <pc:sldChg chg="modSp mod">
        <pc:chgData name="Nicola Volpi" userId="4588ff9663ce5d0b" providerId="LiveId" clId="{D20B7441-3E48-4084-86FA-CBF2F652DC87}" dt="2025-08-30T09:15:12.673" v="1137" actId="20577"/>
        <pc:sldMkLst>
          <pc:docMk/>
          <pc:sldMk cId="1082307571" sldId="446"/>
        </pc:sldMkLst>
        <pc:spChg chg="mod">
          <ac:chgData name="Nicola Volpi" userId="4588ff9663ce5d0b" providerId="LiveId" clId="{D20B7441-3E48-4084-86FA-CBF2F652DC87}" dt="2025-08-30T09:15:12.673" v="1137" actId="20577"/>
          <ac:spMkLst>
            <pc:docMk/>
            <pc:sldMk cId="1082307571" sldId="446"/>
            <ac:spMk id="4" creationId="{277A0A72-60C2-977C-DEF8-C1F9026D38FD}"/>
          </ac:spMkLst>
        </pc:spChg>
      </pc:sldChg>
      <pc:sldChg chg="modSp add mod">
        <pc:chgData name="Nicola Volpi" userId="4588ff9663ce5d0b" providerId="LiveId" clId="{D20B7441-3E48-4084-86FA-CBF2F652DC87}" dt="2025-08-18T08:20:11.117" v="47" actId="1076"/>
        <pc:sldMkLst>
          <pc:docMk/>
          <pc:sldMk cId="237103194" sldId="480"/>
        </pc:sldMkLst>
      </pc:sldChg>
      <pc:sldChg chg="addSp delSp modSp add del mod">
        <pc:chgData name="Nicola Volpi" userId="4588ff9663ce5d0b" providerId="LiveId" clId="{D20B7441-3E48-4084-86FA-CBF2F652DC87}" dt="2025-08-18T10:12:58.332" v="523" actId="47"/>
        <pc:sldMkLst>
          <pc:docMk/>
          <pc:sldMk cId="2094179784" sldId="481"/>
        </pc:sldMkLst>
      </pc:sldChg>
    </pc:docChg>
  </pc:docChgLst>
  <pc:docChgLst>
    <pc:chgData name="Nicola Volpi" userId="4588ff9663ce5d0b" providerId="LiveId" clId="{CCA24ABE-A6FA-452E-8DD0-DD92083FC97F}"/>
    <pc:docChg chg="delSld modSld">
      <pc:chgData name="Nicola Volpi" userId="4588ff9663ce5d0b" providerId="LiveId" clId="{CCA24ABE-A6FA-452E-8DD0-DD92083FC97F}" dt="2022-10-21T17:51:52.576" v="2" actId="47"/>
      <pc:docMkLst>
        <pc:docMk/>
      </pc:docMkLst>
      <pc:sldChg chg="del">
        <pc:chgData name="Nicola Volpi" userId="4588ff9663ce5d0b" providerId="LiveId" clId="{CCA24ABE-A6FA-452E-8DD0-DD92083FC97F}" dt="2022-10-21T17:51:52.576" v="2" actId="47"/>
        <pc:sldMkLst>
          <pc:docMk/>
          <pc:sldMk cId="2220274501" sldId="328"/>
        </pc:sldMkLst>
      </pc:sldChg>
      <pc:sldChg chg="modSp mod">
        <pc:chgData name="Nicola Volpi" userId="4588ff9663ce5d0b" providerId="LiveId" clId="{CCA24ABE-A6FA-452E-8DD0-DD92083FC97F}" dt="2022-10-21T17:51:12.540" v="1" actId="20577"/>
        <pc:sldMkLst>
          <pc:docMk/>
          <pc:sldMk cId="1967835798" sldId="429"/>
        </pc:sldMkLst>
      </pc:sldChg>
    </pc:docChg>
  </pc:docChgLst>
  <pc:docChgLst>
    <pc:chgData name="Nicola Volpi" userId="4588ff9663ce5d0b" providerId="LiveId" clId="{F1FD9520-EAAC-4FBE-B488-C5BB6A388CC4}"/>
    <pc:docChg chg="undo custSel addSld delSld modSld sldOrd delMainMaster">
      <pc:chgData name="Nicola Volpi" userId="4588ff9663ce5d0b" providerId="LiveId" clId="{F1FD9520-EAAC-4FBE-B488-C5BB6A388CC4}" dt="2025-08-28T14:39:40.024" v="1550" actId="113"/>
      <pc:docMkLst>
        <pc:docMk/>
      </pc:docMkLst>
      <pc:sldChg chg="modSp add del mod">
        <pc:chgData name="Nicola Volpi" userId="4588ff9663ce5d0b" providerId="LiveId" clId="{F1FD9520-EAAC-4FBE-B488-C5BB6A388CC4}" dt="2025-08-28T13:27:34.015" v="411" actId="47"/>
        <pc:sldMkLst>
          <pc:docMk/>
          <pc:sldMk cId="1389566271" sldId="256"/>
        </pc:sldMkLst>
      </pc:sldChg>
      <pc:sldChg chg="addSp delSp modSp add mod">
        <pc:chgData name="Nicola Volpi" userId="4588ff9663ce5d0b" providerId="LiveId" clId="{F1FD9520-EAAC-4FBE-B488-C5BB6A388CC4}" dt="2025-08-28T13:36:01.401" v="525" actId="122"/>
        <pc:sldMkLst>
          <pc:docMk/>
          <pc:sldMk cId="170310068" sldId="263"/>
        </pc:sldMkLst>
        <pc:spChg chg="add del mod">
          <ac:chgData name="Nicola Volpi" userId="4588ff9663ce5d0b" providerId="LiveId" clId="{F1FD9520-EAAC-4FBE-B488-C5BB6A388CC4}" dt="2025-08-28T13:36:01.401" v="525" actId="122"/>
          <ac:spMkLst>
            <pc:docMk/>
            <pc:sldMk cId="170310068" sldId="263"/>
            <ac:spMk id="4" creationId="{A30B8EFE-79DF-C032-2941-6B6976CE7B08}"/>
          </ac:spMkLst>
        </pc:spChg>
        <pc:picChg chg="mod">
          <ac:chgData name="Nicola Volpi" userId="4588ff9663ce5d0b" providerId="LiveId" clId="{F1FD9520-EAAC-4FBE-B488-C5BB6A388CC4}" dt="2025-08-28T13:14:18.108" v="282" actId="1076"/>
          <ac:picMkLst>
            <pc:docMk/>
            <pc:sldMk cId="170310068" sldId="263"/>
            <ac:picMk id="2" creationId="{202AC468-0506-13CB-F9D1-5884F9B35D7D}"/>
          </ac:picMkLst>
        </pc:picChg>
      </pc:sldChg>
      <pc:sldChg chg="addSp delSp modSp add mod">
        <pc:chgData name="Nicola Volpi" userId="4588ff9663ce5d0b" providerId="LiveId" clId="{F1FD9520-EAAC-4FBE-B488-C5BB6A388CC4}" dt="2025-08-28T12:46:18.133" v="75"/>
        <pc:sldMkLst>
          <pc:docMk/>
          <pc:sldMk cId="1355387362" sldId="264"/>
        </pc:sldMkLst>
        <pc:spChg chg="mod">
          <ac:chgData name="Nicola Volpi" userId="4588ff9663ce5d0b" providerId="LiveId" clId="{F1FD9520-EAAC-4FBE-B488-C5BB6A388CC4}" dt="2025-08-28T12:45:25.442" v="74" actId="2711"/>
          <ac:spMkLst>
            <pc:docMk/>
            <pc:sldMk cId="1355387362" sldId="264"/>
            <ac:spMk id="2" creationId="{345CFA24-7595-9B4F-7011-D911CD68D64C}"/>
          </ac:spMkLst>
        </pc:spChg>
        <pc:spChg chg="mod">
          <ac:chgData name="Nicola Volpi" userId="4588ff9663ce5d0b" providerId="LiveId" clId="{F1FD9520-EAAC-4FBE-B488-C5BB6A388CC4}" dt="2025-08-28T12:44:50.204" v="69" actId="20577"/>
          <ac:spMkLst>
            <pc:docMk/>
            <pc:sldMk cId="1355387362" sldId="264"/>
            <ac:spMk id="3" creationId="{168DA9B7-6844-C143-785D-89481EDCEFCF}"/>
          </ac:spMkLst>
        </pc:spChg>
        <pc:spChg chg="add mod">
          <ac:chgData name="Nicola Volpi" userId="4588ff9663ce5d0b" providerId="LiveId" clId="{F1FD9520-EAAC-4FBE-B488-C5BB6A388CC4}" dt="2025-08-28T12:46:18.133" v="75"/>
          <ac:spMkLst>
            <pc:docMk/>
            <pc:sldMk cId="1355387362" sldId="264"/>
            <ac:spMk id="6" creationId="{BD8F9176-AFBC-E356-6628-9695D0F12707}"/>
          </ac:spMkLst>
        </pc:spChg>
      </pc:sldChg>
      <pc:sldChg chg="add del ord">
        <pc:chgData name="Nicola Volpi" userId="4588ff9663ce5d0b" providerId="LiveId" clId="{F1FD9520-EAAC-4FBE-B488-C5BB6A388CC4}" dt="2025-08-28T12:48:08.809" v="79" actId="47"/>
        <pc:sldMkLst>
          <pc:docMk/>
          <pc:sldMk cId="3676356882" sldId="267"/>
        </pc:sldMkLst>
      </pc:sldChg>
      <pc:sldChg chg="modSp del mod">
        <pc:chgData name="Nicola Volpi" userId="4588ff9663ce5d0b" providerId="LiveId" clId="{F1FD9520-EAAC-4FBE-B488-C5BB6A388CC4}" dt="2025-08-28T13:27:38.566" v="412" actId="47"/>
        <pc:sldMkLst>
          <pc:docMk/>
          <pc:sldMk cId="2070938438" sldId="431"/>
        </pc:sldMkLst>
      </pc:sldChg>
      <pc:sldChg chg="del">
        <pc:chgData name="Nicola Volpi" userId="4588ff9663ce5d0b" providerId="LiveId" clId="{F1FD9520-EAAC-4FBE-B488-C5BB6A388CC4}" dt="2025-08-28T13:29:53.919" v="439" actId="47"/>
        <pc:sldMkLst>
          <pc:docMk/>
          <pc:sldMk cId="456850258" sldId="432"/>
        </pc:sldMkLst>
      </pc:sldChg>
      <pc:sldChg chg="del">
        <pc:chgData name="Nicola Volpi" userId="4588ff9663ce5d0b" providerId="LiveId" clId="{F1FD9520-EAAC-4FBE-B488-C5BB6A388CC4}" dt="2025-08-28T13:40:51.411" v="611" actId="47"/>
        <pc:sldMkLst>
          <pc:docMk/>
          <pc:sldMk cId="2613791077" sldId="433"/>
        </pc:sldMkLst>
      </pc:sldChg>
      <pc:sldChg chg="del ord">
        <pc:chgData name="Nicola Volpi" userId="4588ff9663ce5d0b" providerId="LiveId" clId="{F1FD9520-EAAC-4FBE-B488-C5BB6A388CC4}" dt="2025-08-28T13:31:23.865" v="465" actId="47"/>
        <pc:sldMkLst>
          <pc:docMk/>
          <pc:sldMk cId="397609780" sldId="434"/>
        </pc:sldMkLst>
      </pc:sldChg>
      <pc:sldChg chg="del ord">
        <pc:chgData name="Nicola Volpi" userId="4588ff9663ce5d0b" providerId="LiveId" clId="{F1FD9520-EAAC-4FBE-B488-C5BB6A388CC4}" dt="2025-08-28T13:38:58.360" v="566" actId="47"/>
        <pc:sldMkLst>
          <pc:docMk/>
          <pc:sldMk cId="1164764899" sldId="439"/>
        </pc:sldMkLst>
      </pc:sldChg>
      <pc:sldChg chg="addSp modSp add del ord">
        <pc:chgData name="Nicola Volpi" userId="4588ff9663ce5d0b" providerId="LiveId" clId="{F1FD9520-EAAC-4FBE-B488-C5BB6A388CC4}" dt="2025-08-28T13:22:54.108" v="349" actId="47"/>
        <pc:sldMkLst>
          <pc:docMk/>
          <pc:sldMk cId="1110742054" sldId="440"/>
        </pc:sldMkLst>
      </pc:sldChg>
      <pc:sldChg chg="modSp add del mod">
        <pc:chgData name="Nicola Volpi" userId="4588ff9663ce5d0b" providerId="LiveId" clId="{F1FD9520-EAAC-4FBE-B488-C5BB6A388CC4}" dt="2025-08-28T13:10:57.888" v="278" actId="47"/>
        <pc:sldMkLst>
          <pc:docMk/>
          <pc:sldMk cId="1969669306" sldId="440"/>
        </pc:sldMkLst>
      </pc:sldChg>
      <pc:sldChg chg="addSp delSp modSp add mod">
        <pc:chgData name="Nicola Volpi" userId="4588ff9663ce5d0b" providerId="LiveId" clId="{F1FD9520-EAAC-4FBE-B488-C5BB6A388CC4}" dt="2025-08-28T13:36:15.404" v="528" actId="122"/>
        <pc:sldMkLst>
          <pc:docMk/>
          <pc:sldMk cId="1520656406" sldId="441"/>
        </pc:sldMkLst>
        <pc:spChg chg="add mod">
          <ac:chgData name="Nicola Volpi" userId="4588ff9663ce5d0b" providerId="LiveId" clId="{F1FD9520-EAAC-4FBE-B488-C5BB6A388CC4}" dt="2025-08-28T13:36:15.404" v="528" actId="122"/>
          <ac:spMkLst>
            <pc:docMk/>
            <pc:sldMk cId="1520656406" sldId="441"/>
            <ac:spMk id="6" creationId="{DB5F2DDB-D24F-B7BB-817D-740568A935C3}"/>
          </ac:spMkLst>
        </pc:spChg>
        <pc:picChg chg="mod">
          <ac:chgData name="Nicola Volpi" userId="4588ff9663ce5d0b" providerId="LiveId" clId="{F1FD9520-EAAC-4FBE-B488-C5BB6A388CC4}" dt="2025-08-28T13:27:12.001" v="408" actId="1076"/>
          <ac:picMkLst>
            <pc:docMk/>
            <pc:sldMk cId="1520656406" sldId="441"/>
            <ac:picMk id="2" creationId="{0A91E6C7-DFEE-3A91-623A-7FD01E8012E3}"/>
          </ac:picMkLst>
        </pc:picChg>
      </pc:sldChg>
      <pc:sldChg chg="modSp add mod">
        <pc:chgData name="Nicola Volpi" userId="4588ff9663ce5d0b" providerId="LiveId" clId="{F1FD9520-EAAC-4FBE-B488-C5BB6A388CC4}" dt="2025-08-28T13:36:30.819" v="531"/>
        <pc:sldMkLst>
          <pc:docMk/>
          <pc:sldMk cId="1236746238" sldId="442"/>
        </pc:sldMkLst>
        <pc:spChg chg="mod">
          <ac:chgData name="Nicola Volpi" userId="4588ff9663ce5d0b" providerId="LiveId" clId="{F1FD9520-EAAC-4FBE-B488-C5BB6A388CC4}" dt="2025-08-28T13:36:30.819" v="531"/>
          <ac:spMkLst>
            <pc:docMk/>
            <pc:sldMk cId="1236746238" sldId="442"/>
            <ac:spMk id="6" creationId="{5EFAF58E-92B2-4277-C0AD-4C403FDD1861}"/>
          </ac:spMkLst>
        </pc:spChg>
      </pc:sldChg>
      <pc:sldChg chg="modSp add mod">
        <pc:chgData name="Nicola Volpi" userId="4588ff9663ce5d0b" providerId="LiveId" clId="{F1FD9520-EAAC-4FBE-B488-C5BB6A388CC4}" dt="2025-08-28T13:36:42.978" v="534" actId="1076"/>
        <pc:sldMkLst>
          <pc:docMk/>
          <pc:sldMk cId="1324275771" sldId="443"/>
        </pc:sldMkLst>
        <pc:spChg chg="mod">
          <ac:chgData name="Nicola Volpi" userId="4588ff9663ce5d0b" providerId="LiveId" clId="{F1FD9520-EAAC-4FBE-B488-C5BB6A388CC4}" dt="2025-08-28T13:36:42.978" v="534" actId="1076"/>
          <ac:spMkLst>
            <pc:docMk/>
            <pc:sldMk cId="1324275771" sldId="443"/>
            <ac:spMk id="6" creationId="{9463F111-BF1E-3B82-A21E-D6CC847C80E9}"/>
          </ac:spMkLst>
        </pc:spChg>
      </pc:sldChg>
      <pc:sldChg chg="modSp add mod">
        <pc:chgData name="Nicola Volpi" userId="4588ff9663ce5d0b" providerId="LiveId" clId="{F1FD9520-EAAC-4FBE-B488-C5BB6A388CC4}" dt="2025-08-28T14:01:17.337" v="1043" actId="1076"/>
        <pc:sldMkLst>
          <pc:docMk/>
          <pc:sldMk cId="4218830365" sldId="444"/>
        </pc:sldMkLst>
        <pc:spChg chg="mod">
          <ac:chgData name="Nicola Volpi" userId="4588ff9663ce5d0b" providerId="LiveId" clId="{F1FD9520-EAAC-4FBE-B488-C5BB6A388CC4}" dt="2025-08-28T14:01:17.337" v="1043" actId="1076"/>
          <ac:spMkLst>
            <pc:docMk/>
            <pc:sldMk cId="4218830365" sldId="444"/>
            <ac:spMk id="6" creationId="{DC7B3463-FFFD-9AEB-408F-C08C4F941379}"/>
          </ac:spMkLst>
        </pc:spChg>
      </pc:sldChg>
      <pc:sldChg chg="addSp delSp modSp add mod">
        <pc:chgData name="Nicola Volpi" userId="4588ff9663ce5d0b" providerId="LiveId" clId="{F1FD9520-EAAC-4FBE-B488-C5BB6A388CC4}" dt="2025-08-28T13:40:46.701" v="610" actId="1076"/>
        <pc:sldMkLst>
          <pc:docMk/>
          <pc:sldMk cId="2433928250" sldId="445"/>
        </pc:sldMkLst>
        <pc:spChg chg="add mod">
          <ac:chgData name="Nicola Volpi" userId="4588ff9663ce5d0b" providerId="LiveId" clId="{F1FD9520-EAAC-4FBE-B488-C5BB6A388CC4}" dt="2025-08-28T13:40:46.701" v="610" actId="1076"/>
          <ac:spMkLst>
            <pc:docMk/>
            <pc:sldMk cId="2433928250" sldId="445"/>
            <ac:spMk id="4" creationId="{E6FB967E-F106-2C0A-E57F-A9ACAEA8162F}"/>
          </ac:spMkLst>
        </pc:spChg>
        <pc:spChg chg="add mod">
          <ac:chgData name="Nicola Volpi" userId="4588ff9663ce5d0b" providerId="LiveId" clId="{F1FD9520-EAAC-4FBE-B488-C5BB6A388CC4}" dt="2025-08-28T13:40:37.123" v="609" actId="1076"/>
          <ac:spMkLst>
            <pc:docMk/>
            <pc:sldMk cId="2433928250" sldId="445"/>
            <ac:spMk id="10" creationId="{CD98FECD-5F31-60DC-0232-B34750086B44}"/>
          </ac:spMkLst>
        </pc:spChg>
        <pc:picChg chg="add mod">
          <ac:chgData name="Nicola Volpi" userId="4588ff9663ce5d0b" providerId="LiveId" clId="{F1FD9520-EAAC-4FBE-B488-C5BB6A388CC4}" dt="2025-08-28T13:40:46.701" v="610" actId="1076"/>
          <ac:picMkLst>
            <pc:docMk/>
            <pc:sldMk cId="2433928250" sldId="445"/>
            <ac:picMk id="3" creationId="{46D17830-5975-6696-74D9-0158BC532F30}"/>
          </ac:picMkLst>
        </pc:picChg>
        <pc:picChg chg="add mod">
          <ac:chgData name="Nicola Volpi" userId="4588ff9663ce5d0b" providerId="LiveId" clId="{F1FD9520-EAAC-4FBE-B488-C5BB6A388CC4}" dt="2025-08-28T13:40:46.701" v="610" actId="1076"/>
          <ac:picMkLst>
            <pc:docMk/>
            <pc:sldMk cId="2433928250" sldId="445"/>
            <ac:picMk id="7" creationId="{54EC79F8-B905-14E3-17A8-375CE1931310}"/>
          </ac:picMkLst>
        </pc:picChg>
        <pc:picChg chg="add mod">
          <ac:chgData name="Nicola Volpi" userId="4588ff9663ce5d0b" providerId="LiveId" clId="{F1FD9520-EAAC-4FBE-B488-C5BB6A388CC4}" dt="2025-08-28T13:40:46.701" v="610" actId="1076"/>
          <ac:picMkLst>
            <pc:docMk/>
            <pc:sldMk cId="2433928250" sldId="445"/>
            <ac:picMk id="8" creationId="{DED898B3-8F2E-1381-EB2C-28E02D534C80}"/>
          </ac:picMkLst>
        </pc:picChg>
      </pc:sldChg>
      <pc:sldChg chg="addSp delSp modSp add mod ord">
        <pc:chgData name="Nicola Volpi" userId="4588ff9663ce5d0b" providerId="LiveId" clId="{F1FD9520-EAAC-4FBE-B488-C5BB6A388CC4}" dt="2025-08-28T14:39:40.024" v="1550" actId="113"/>
        <pc:sldMkLst>
          <pc:docMk/>
          <pc:sldMk cId="1082307571" sldId="446"/>
        </pc:sldMkLst>
        <pc:spChg chg="add mod">
          <ac:chgData name="Nicola Volpi" userId="4588ff9663ce5d0b" providerId="LiveId" clId="{F1FD9520-EAAC-4FBE-B488-C5BB6A388CC4}" dt="2025-08-28T14:39:40.024" v="1550" actId="113"/>
          <ac:spMkLst>
            <pc:docMk/>
            <pc:sldMk cId="1082307571" sldId="446"/>
            <ac:spMk id="4" creationId="{277A0A72-60C2-977C-DEF8-C1F9026D38FD}"/>
          </ac:spMkLst>
        </pc:spChg>
        <pc:graphicFrameChg chg="add mod modGraphic">
          <ac:chgData name="Nicola Volpi" userId="4588ff9663ce5d0b" providerId="LiveId" clId="{F1FD9520-EAAC-4FBE-B488-C5BB6A388CC4}" dt="2025-08-28T14:05:28.189" v="1186" actId="1076"/>
          <ac:graphicFrameMkLst>
            <pc:docMk/>
            <pc:sldMk cId="1082307571" sldId="446"/>
            <ac:graphicFrameMk id="7" creationId="{773F8345-FB34-7E86-E538-E8B1D044DF57}"/>
          </ac:graphicFrameMkLst>
        </pc:graphicFrameChg>
      </pc:sldChg>
      <pc:sldChg chg="addSp delSp modSp add mod">
        <pc:chgData name="Nicola Volpi" userId="4588ff9663ce5d0b" providerId="LiveId" clId="{F1FD9520-EAAC-4FBE-B488-C5BB6A388CC4}" dt="2025-08-28T14:26:25.724" v="1228" actId="14100"/>
        <pc:sldMkLst>
          <pc:docMk/>
          <pc:sldMk cId="1663170245" sldId="447"/>
        </pc:sldMkLst>
        <pc:picChg chg="add mod">
          <ac:chgData name="Nicola Volpi" userId="4588ff9663ce5d0b" providerId="LiveId" clId="{F1FD9520-EAAC-4FBE-B488-C5BB6A388CC4}" dt="2025-08-28T14:26:25.724" v="1228" actId="14100"/>
          <ac:picMkLst>
            <pc:docMk/>
            <pc:sldMk cId="1663170245" sldId="447"/>
            <ac:picMk id="9" creationId="{BE4EB2C0-ACDE-5DC3-7023-F0AED8180DB8}"/>
          </ac:picMkLst>
        </pc:picChg>
      </pc:sldChg>
      <pc:sldChg chg="addSp modSp add mod">
        <pc:chgData name="Nicola Volpi" userId="4588ff9663ce5d0b" providerId="LiveId" clId="{F1FD9520-EAAC-4FBE-B488-C5BB6A388CC4}" dt="2025-08-28T14:30:32.676" v="1238" actId="1076"/>
        <pc:sldMkLst>
          <pc:docMk/>
          <pc:sldMk cId="1149084980" sldId="448"/>
        </pc:sldMkLst>
        <pc:picChg chg="add mod">
          <ac:chgData name="Nicola Volpi" userId="4588ff9663ce5d0b" providerId="LiveId" clId="{F1FD9520-EAAC-4FBE-B488-C5BB6A388CC4}" dt="2025-08-28T14:30:32.676" v="1238" actId="1076"/>
          <ac:picMkLst>
            <pc:docMk/>
            <pc:sldMk cId="1149084980" sldId="448"/>
            <ac:picMk id="4" creationId="{24F89155-B904-23DF-F910-00ECC93CC864}"/>
          </ac:picMkLst>
        </pc:picChg>
      </pc:sldChg>
      <pc:sldChg chg="addSp modSp add mod">
        <pc:chgData name="Nicola Volpi" userId="4588ff9663ce5d0b" providerId="LiveId" clId="{F1FD9520-EAAC-4FBE-B488-C5BB6A388CC4}" dt="2025-08-28T14:27:29.349" v="1233" actId="1076"/>
        <pc:sldMkLst>
          <pc:docMk/>
          <pc:sldMk cId="1292522146" sldId="449"/>
        </pc:sldMkLst>
        <pc:picChg chg="add mod">
          <ac:chgData name="Nicola Volpi" userId="4588ff9663ce5d0b" providerId="LiveId" clId="{F1FD9520-EAAC-4FBE-B488-C5BB6A388CC4}" dt="2025-08-28T14:27:29.349" v="1233" actId="1076"/>
          <ac:picMkLst>
            <pc:docMk/>
            <pc:sldMk cId="1292522146" sldId="449"/>
            <ac:picMk id="4" creationId="{109500F9-17CC-D216-7919-15935F199309}"/>
          </ac:picMkLst>
        </pc:picChg>
      </pc:sldChg>
      <pc:sldChg chg="addSp modSp add mod">
        <pc:chgData name="Nicola Volpi" userId="4588ff9663ce5d0b" providerId="LiveId" clId="{F1FD9520-EAAC-4FBE-B488-C5BB6A388CC4}" dt="2025-08-28T14:31:56.375" v="1244" actId="1076"/>
        <pc:sldMkLst>
          <pc:docMk/>
          <pc:sldMk cId="4110176996" sldId="450"/>
        </pc:sldMkLst>
        <pc:picChg chg="add mod">
          <ac:chgData name="Nicola Volpi" userId="4588ff9663ce5d0b" providerId="LiveId" clId="{F1FD9520-EAAC-4FBE-B488-C5BB6A388CC4}" dt="2025-08-28T14:31:56.375" v="1244" actId="1076"/>
          <ac:picMkLst>
            <pc:docMk/>
            <pc:sldMk cId="4110176996" sldId="450"/>
            <ac:picMk id="4" creationId="{AF7F42C5-188C-3ADD-2888-E808014AA0D0}"/>
          </ac:picMkLst>
        </pc:picChg>
      </pc:sldChg>
      <pc:sldChg chg="addSp modSp add mod">
        <pc:chgData name="Nicola Volpi" userId="4588ff9663ce5d0b" providerId="LiveId" clId="{F1FD9520-EAAC-4FBE-B488-C5BB6A388CC4}" dt="2025-08-28T14:31:18.490" v="1241" actId="1076"/>
        <pc:sldMkLst>
          <pc:docMk/>
          <pc:sldMk cId="2149922107" sldId="451"/>
        </pc:sldMkLst>
        <pc:picChg chg="add mod">
          <ac:chgData name="Nicola Volpi" userId="4588ff9663ce5d0b" providerId="LiveId" clId="{F1FD9520-EAAC-4FBE-B488-C5BB6A388CC4}" dt="2025-08-28T14:31:18.490" v="1241" actId="1076"/>
          <ac:picMkLst>
            <pc:docMk/>
            <pc:sldMk cId="2149922107" sldId="451"/>
            <ac:picMk id="4" creationId="{765455A5-C803-4592-6BDE-C1838255EE8A}"/>
          </ac:picMkLst>
        </pc:picChg>
      </pc:sldChg>
      <pc:sldChg chg="del ord">
        <pc:chgData name="Nicola Volpi" userId="4588ff9663ce5d0b" providerId="LiveId" clId="{F1FD9520-EAAC-4FBE-B488-C5BB6A388CC4}" dt="2025-08-28T12:45:07.190" v="71" actId="47"/>
        <pc:sldMkLst>
          <pc:docMk/>
          <pc:sldMk cId="237103194" sldId="480"/>
        </pc:sldMkLst>
      </pc:sldChg>
      <pc:sldMasterChg chg="del delSldLayout">
        <pc:chgData name="Nicola Volpi" userId="4588ff9663ce5d0b" providerId="LiveId" clId="{F1FD9520-EAAC-4FBE-B488-C5BB6A388CC4}" dt="2025-08-28T13:40:51.411" v="611" actId="47"/>
        <pc:sldMasterMkLst>
          <pc:docMk/>
          <pc:sldMasterMk cId="478305660" sldId="2147483841"/>
        </pc:sldMasterMkLst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1942509568" sldId="2147483842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2805242735" sldId="2147483843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4234496515" sldId="2147483844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3078378939" sldId="2147483845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4071308061" sldId="2147483846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4259151746" sldId="2147483847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2963638443" sldId="2147483848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1091379455" sldId="2147483849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3286645931" sldId="2147483850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493655686" sldId="2147483851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1419613719" sldId="2147483852"/>
          </pc:sldLayoutMkLst>
        </pc:sldLayoutChg>
        <pc:sldLayoutChg chg="del">
          <pc:chgData name="Nicola Volpi" userId="4588ff9663ce5d0b" providerId="LiveId" clId="{F1FD9520-EAAC-4FBE-B488-C5BB6A388CC4}" dt="2025-08-28T13:40:51.411" v="611" actId="47"/>
          <pc:sldLayoutMkLst>
            <pc:docMk/>
            <pc:sldMasterMk cId="478305660" sldId="2147483841"/>
            <pc:sldLayoutMk cId="2261085124" sldId="2147483853"/>
          </pc:sldLayoutMkLst>
        </pc:sldLayoutChg>
      </pc:sldMasterChg>
    </pc:docChg>
  </pc:docChgLst>
  <pc:docChgLst>
    <pc:chgData name="Nicola Volpi" userId="4588ff9663ce5d0b" providerId="LiveId" clId="{AB7A90D1-E9D9-4DCB-95B9-77923D6790AF}"/>
    <pc:docChg chg="modSld">
      <pc:chgData name="Nicola Volpi" userId="4588ff9663ce5d0b" providerId="LiveId" clId="{AB7A90D1-E9D9-4DCB-95B9-77923D6790AF}" dt="2022-10-01T18:11:21.693" v="26" actId="113"/>
      <pc:docMkLst>
        <pc:docMk/>
      </pc:docMkLst>
      <pc:sldChg chg="modSp mod">
        <pc:chgData name="Nicola Volpi" userId="4588ff9663ce5d0b" providerId="LiveId" clId="{AB7A90D1-E9D9-4DCB-95B9-77923D6790AF}" dt="2022-10-01T18:11:21.693" v="26" actId="113"/>
        <pc:sldMkLst>
          <pc:docMk/>
          <pc:sldMk cId="4222506649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3F7E-4F89-4CFB-82DA-E404707DE4FD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B7474-658A-4300-800C-094959329E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08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187B8-0A2B-2863-90A6-A07DACD6B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CEAC2A-712F-7709-2FF4-F13848527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037AC46-A862-F9BB-C61F-B6B161B17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CCC561-2E43-7104-2F3F-CE72D58B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9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02CB-299C-1A1E-B800-CBCBD2AD9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D200D2-0364-4739-85FC-B0E054DDC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5BF5DF-E73F-6E05-3D0A-C09A14448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964E33-3148-8E21-8625-B60A585F1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64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6D614-C0D7-F126-9F02-CFF59C6BD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052B55E-59ED-5C88-9A85-731C660C1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60ACCDF-7830-FAA7-0303-AB6B985E3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7968F7-B76D-F6E5-2270-3BF8481CA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52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FA9B0-D554-C124-5F3E-91A89ED78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9A77307-C17C-0477-B0B4-E39FEACA1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1CA9202-95F3-1678-FFAF-E61D7940A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0A381D-6F65-B3CB-39A4-2D241964E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4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50079-1055-2B4D-1C0D-53A6BE8CB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348C36-0C7B-2F31-258E-23DEC4A2C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CCDA00-A75A-E544-D989-9A23AAF9D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BE8482-CC0B-0D80-B551-B6A1B141E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1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434EA-8AA4-0531-FB8E-EAD76BD8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162CAC2-ABB6-53B1-0793-997AB404F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C90A01E-84C0-66E2-2655-BFD3BBA1B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78C220-EFB1-883D-A857-902D687F8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7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9C2F2-FA4C-BFC3-2FCD-FC0B40D2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7DC1EB3-1C70-2774-EE88-CE40C314F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146597-018C-190D-E93C-03FBA2ABD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EE7CD1-CE9C-BB8F-9B7A-2843F035B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75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47CB4-6EC2-2DF5-C8FF-F9D53FC9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7F157D-D244-B0A1-8201-222F1EA9E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02148C5-FBAE-6F32-3C3C-2D0739E59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8911C8-F413-58F3-3F53-5C72DD182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6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0402C-70F5-5703-7D4F-16FA1BCE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3804EF-C0DC-242B-8118-DA8310012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3BF1689-2D43-AC1F-DD96-B38CFD484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BDD1D7-024D-5A53-6AEE-2CEE50C83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29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4CD6A-ED14-592F-4492-B82004C4D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674D8DF-422A-391E-D052-CACB3C897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948BBD-5BE1-7E01-5178-4784F6B01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0156C5-154A-8A16-E409-D62E691D8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06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3F44E-A845-C456-922A-778D283C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DE88EB-29B2-156D-7005-5091677AC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1AEE5B-51F1-52A7-1AA6-93621146F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A3272B-0320-772C-C36C-45C89E8F1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01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2C830-BA42-8746-34E6-2EE4A56C1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FF413A4-B104-2DEB-DFED-179CB5842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DBEE64-18C8-86A3-6948-C3C2AB6F3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010E42-8599-C756-0A3B-AD3C80AA3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D2805-243D-744B-90C8-D55ADF54D65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1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15FAD-0A1C-FA1C-A9F9-4B8CB7ECC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A2277B-C19E-853A-CAC8-4BDF6652D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9E79B2-379D-0850-4FC8-BBE7AA71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DB026E-F05A-E775-ECE1-C7BA09E9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E41B7-9575-55F8-FDA8-7B8C4128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96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F5CB4-F9E8-40E4-C543-1290360A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20DE38-66F9-192D-5266-F6B911BBD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1BBCF-78C2-39FA-8993-5A955C46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D60838-5D31-8B17-D0BE-CFCDED75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D75B3-6875-8C80-790D-620A72A0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23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45B0B15-9DBD-D5A2-42FF-63B66FB5B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1B8CD4-A3D1-5047-67C6-8FA7BD5F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C74AE-2A58-BC8D-E551-D15966B0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E180BA-2198-18B4-1D0E-ADB8FF67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5FF94-A800-9F0C-BD9E-9C4F6EC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91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13829-8204-30DB-2F9D-F7E32F2B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F5051-4325-B8CF-F9B4-B2D952C4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51FF9E-C9CF-A7A1-5778-513BF3A0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4AFE33-EA99-5D5B-06F8-997F149B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BA3CFF-9D1B-AEF7-C8F7-03276C73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5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2730B-EB8E-3041-8746-2A84F0DE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61DF02-3BFF-7B9F-9943-166C862A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1A2D3D-29C2-8460-D8E4-3D1A04DC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A7AE3-1BF6-6A41-71A2-DD13F669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D04C7-634C-1340-1365-4AFFC8A2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5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315AF-0B2F-12C8-6EE0-6DBD41B2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A1C26D-0092-6EB2-9BEF-CBC131837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056F03-AA1C-E270-BFA3-911E4BAA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351261-AC5D-AE42-5878-54906D0A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35F27E-1528-FDD5-649E-3D2B3EA1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B74E82-0ADF-D603-64E7-DF9FBA0E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46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6FBB1-348D-5234-987C-C3949383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B05C5C-5D41-903E-17E7-97E74CBA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AAA288-0D64-5D4C-3F96-F2882B528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A37A68-5974-EF89-4171-0A9FAE55D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34FAD8-5A35-F46E-4B2E-535EC7C71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DDDEDC-D6CC-C1A2-4BA0-0B8DE374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42DEEB-1F6E-405A-32DB-CA8DA8E1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11EB80-A4D3-C7AD-BAE4-D33BF4AC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15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4BDBE-759C-9523-9DA3-D2224204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A45245-9398-D354-94F5-6E8F98D2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30A2A9-5DD8-5D68-6066-85BD163F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995BA0-E261-678D-1171-1B634049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9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C1A2C1-88C5-6F6B-A913-FB51A3B0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E03F58-A920-2F82-D8B7-EA0AB8E4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A1E46D-2E1F-EC33-47D2-EE2F7EC5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01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7A6D6-24F4-40C2-2B72-4180C9B8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7DD1C-C472-1C6C-C637-01E5B417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A36DEA-328B-B232-DB9A-F40567705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DC0BCB-CD52-0424-96BA-B3E16D83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563255-740E-2D47-21DF-C88D8A7E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2EF5A7-66D7-4ACD-73E2-9F6C1A5A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64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1947A-BAA1-435E-4F28-FDB9EBFE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8B8044-F33C-2D7C-F6D0-AADF5C1D3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E8A626-A5FA-81C0-8113-1BF7E1826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AFA9F9-7CEA-C44E-C56A-4096EAAC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D3AFC3-F773-6B58-E51B-7D936A7C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D8930-CA2C-C248-0FF0-0E6351B6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0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F4D204-EBC1-E475-E733-E59F2EEA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BA6676-6E69-A88D-F20C-A52AD66B7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CFEF87-E18C-CA9E-FA62-D81624A91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CC883-36C3-7043-802E-92EE348E4AF7}" type="datetimeFigureOut">
              <a:rPr lang="it-IT" smtClean="0"/>
              <a:t>30/08/2025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4C8D30-EE98-141E-3971-8CA7015EC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0DA9F-0782-DE78-9459-3162D1F1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67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857250"/>
            <a:ext cx="914400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819008"/>
            <a:ext cx="9143999" cy="1193057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819008"/>
            <a:ext cx="6086475" cy="1193057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819008"/>
            <a:ext cx="9143999" cy="1193057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FA24-7595-9B4F-7011-D911CD68D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786" y="4975478"/>
            <a:ext cx="5221554" cy="8694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IT" sz="3000" dirty="0">
                <a:solidFill>
                  <a:srgbClr val="FFFFFF"/>
                </a:solidFill>
              </a:rPr>
              <a:t>Insegnamento di </a:t>
            </a:r>
            <a:r>
              <a:rPr lang="it-IT" sz="3000" dirty="0">
                <a:solidFill>
                  <a:srgbClr val="FFFFFF"/>
                </a:solidFill>
              </a:rPr>
              <a:t>Chimica Organica e Propedeutica Biochimica</a:t>
            </a:r>
            <a:endParaRPr lang="en-IT" sz="3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DA9B7-6844-C143-785D-89481EDCE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392" y="5082574"/>
            <a:ext cx="2556416" cy="655209"/>
          </a:xfrm>
        </p:spPr>
        <p:txBody>
          <a:bodyPr anchor="ctr">
            <a:normAutofit/>
          </a:bodyPr>
          <a:lstStyle/>
          <a:p>
            <a:pPr algn="l"/>
            <a:r>
              <a:rPr lang="it-IT" sz="1500" dirty="0">
                <a:solidFill>
                  <a:srgbClr val="FFFFFF"/>
                </a:solidFill>
              </a:rPr>
              <a:t>Prof. Nicola Volpi</a:t>
            </a:r>
          </a:p>
          <a:p>
            <a:pPr algn="l"/>
            <a:r>
              <a:rPr lang="it-IT" sz="1500" dirty="0">
                <a:solidFill>
                  <a:srgbClr val="FFFFFF"/>
                </a:solidFill>
              </a:rPr>
              <a:t> aa </a:t>
            </a:r>
            <a:r>
              <a:rPr lang="en-IT" sz="1500" dirty="0">
                <a:solidFill>
                  <a:srgbClr val="FFFFFF"/>
                </a:solidFill>
              </a:rPr>
              <a:t>2025-26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1C54A-82EF-9007-6F90-D6CEF4F2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2" y="2271584"/>
            <a:ext cx="8495662" cy="1146915"/>
          </a:xfrm>
          <a:prstGeom prst="rect">
            <a:avLst/>
          </a:prstGeom>
        </p:spPr>
      </p:pic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BD8F9176-AFBC-E356-6628-9695D0F1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8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46280-B0C5-C893-265C-6812FB15B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0DAF8-D973-22B4-6EDD-2F58330756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09500F9-17CC-D216-7919-15935F199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7424"/>
            <a:ext cx="4278506" cy="6282778"/>
          </a:xfrm>
          <a:prstGeom prst="rect">
            <a:avLst/>
          </a:prstGeom>
        </p:spPr>
      </p:pic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A61CACEB-00C0-83A2-FBB0-CBBDBB3D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2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399DA-98F1-D49F-92CF-21459355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40B0FC-186F-03A7-B4A5-5CE8DFDC22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F89155-B904-23DF-F910-00ECC93CC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4624"/>
            <a:ext cx="4372813" cy="6282778"/>
          </a:xfrm>
          <a:prstGeom prst="rect">
            <a:avLst/>
          </a:prstGeom>
        </p:spPr>
      </p:pic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A746B543-04F7-FA79-8DF3-46EF545A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8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8DE74-F587-AC74-53E1-23F9AA5EC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436589-2369-82C7-0EC7-FEA5C7B8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65455A5-C803-4592-6BDE-C1838255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9" y="20584"/>
            <a:ext cx="4512255" cy="6282778"/>
          </a:xfrm>
          <a:prstGeom prst="rect">
            <a:avLst/>
          </a:prstGeom>
        </p:spPr>
      </p:pic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6225EF33-E530-37BE-FAB0-02A1E79C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2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80EC-60E5-1DE0-2726-EEEFC93F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A85B4-39E1-44E2-AB38-37A4F9D39A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F7F42C5-188C-3ADD-2888-E808014A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29" y="28552"/>
            <a:ext cx="4448516" cy="6282778"/>
          </a:xfrm>
          <a:prstGeom prst="rect">
            <a:avLst/>
          </a:prstGeom>
        </p:spPr>
      </p:pic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208732A2-4BBE-AEC2-6046-44D498A2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7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804A-DA46-8286-538D-79421762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2AC468-0506-13CB-F9D1-5884F9B3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9608"/>
            <a:ext cx="2858486" cy="7803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0B8EFE-79DF-C032-2941-6B6976CE7B08}"/>
              </a:ext>
            </a:extLst>
          </p:cNvPr>
          <p:cNvSpPr txBox="1"/>
          <p:nvPr/>
        </p:nvSpPr>
        <p:spPr>
          <a:xfrm>
            <a:off x="148072" y="806353"/>
            <a:ext cx="884785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kern="100" dirty="0">
                <a:solidFill>
                  <a:srgbClr val="FF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OBIETTIVI SPECIFICI DEL CORSO INTEGRATO</a:t>
            </a:r>
          </a:p>
          <a:p>
            <a:endParaRPr lang="it-IT" sz="2200" u="sng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+mn-lt"/>
              </a:rPr>
              <a:t>Riconoscere le principali classi di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composti</a:t>
            </a:r>
            <a:r>
              <a:rPr lang="it-IT" sz="2200" dirty="0">
                <a:latin typeface="+mn-lt"/>
              </a:rPr>
              <a:t> organici e i diversi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gruppi funzionali</a:t>
            </a:r>
            <a:r>
              <a:rPr lang="it-IT" sz="2200" dirty="0">
                <a:latin typeface="+mn-lt"/>
              </a:rPr>
              <a:t>, descrivendone le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proprietà</a:t>
            </a:r>
            <a:r>
              <a:rPr lang="it-IT" sz="2200" dirty="0">
                <a:latin typeface="+mn-lt"/>
              </a:rPr>
              <a:t> chimico-fisiche e la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reattività</a:t>
            </a:r>
            <a:r>
              <a:rPr lang="it-IT" sz="2200" dirty="0">
                <a:latin typeface="+mn-lt"/>
              </a:rPr>
              <a:t>, anche in relazione alle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funzioni</a:t>
            </a:r>
            <a:r>
              <a:rPr lang="it-IT" sz="2200" dirty="0">
                <a:latin typeface="+mn-lt"/>
              </a:rPr>
              <a:t> delle macromolecole biologiche.</a:t>
            </a:r>
          </a:p>
          <a:p>
            <a:pPr marL="342900" indent="-342900">
              <a:buFontTx/>
              <a:buChar char="-"/>
            </a:pPr>
            <a:r>
              <a:rPr lang="it-IT" sz="2200" dirty="0">
                <a:latin typeface="+mn-lt"/>
              </a:rPr>
              <a:t>Scrivere e riconoscere le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strutture</a:t>
            </a:r>
            <a:r>
              <a:rPr lang="it-IT" sz="2200" dirty="0">
                <a:latin typeface="+mn-lt"/>
              </a:rPr>
              <a:t>, le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formule</a:t>
            </a:r>
            <a:r>
              <a:rPr lang="it-IT" sz="2200" dirty="0">
                <a:latin typeface="+mn-lt"/>
              </a:rPr>
              <a:t> e i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legami</a:t>
            </a:r>
            <a:r>
              <a:rPr lang="it-IT" sz="2200" dirty="0">
                <a:latin typeface="+mn-lt"/>
              </a:rPr>
              <a:t> chimici dei principali composti organici con particolare riguardo ai gruppi chimici di interesse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biologico</a:t>
            </a:r>
            <a:r>
              <a:rPr lang="it-IT" sz="2200" dirty="0">
                <a:latin typeface="+mn-lt"/>
              </a:rPr>
              <a:t>.</a:t>
            </a:r>
          </a:p>
          <a:p>
            <a:pPr marL="342900" indent="-342900">
              <a:buFontTx/>
              <a:buChar char="-"/>
            </a:pPr>
            <a:endParaRPr lang="it-IT" sz="22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it-IT" sz="2200" dirty="0">
                <a:latin typeface="+mn-lt"/>
              </a:rPr>
              <a:t>Riconoscere le diverse classi di molecole di interesse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biologico</a:t>
            </a:r>
            <a:r>
              <a:rPr lang="it-IT" sz="2200" dirty="0">
                <a:latin typeface="+mn-lt"/>
              </a:rPr>
              <a:t>, descrivendone le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strutture</a:t>
            </a:r>
            <a:r>
              <a:rPr lang="it-IT" sz="2200" dirty="0">
                <a:latin typeface="+mn-lt"/>
              </a:rPr>
              <a:t> e sapendone indicare le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funzioni</a:t>
            </a:r>
            <a:r>
              <a:rPr lang="it-IT" sz="2200" dirty="0">
                <a:latin typeface="+mn-lt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it-IT" sz="2200" dirty="0">
                <a:latin typeface="+mn-lt"/>
              </a:rPr>
              <a:t>Applicare la conoscenza dei meccanismi delle reazioni dei composti organici alla comprensione delle reazioni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biochimiche</a:t>
            </a:r>
            <a:r>
              <a:rPr lang="it-IT" sz="2200" dirty="0">
                <a:latin typeface="+mn-lt"/>
              </a:rPr>
              <a:t> e prevedere la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reattività</a:t>
            </a:r>
            <a:r>
              <a:rPr lang="it-IT" sz="2200" dirty="0">
                <a:latin typeface="+mn-lt"/>
              </a:rPr>
              <a:t> delle biomolecole sulla base dei loro gruppi funzionali.</a:t>
            </a:r>
            <a:endParaRPr lang="it-IT" sz="22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017CF6CF-F9FA-2922-3E09-0D8ED293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5745F-21B2-C3DE-6275-BCFF3D07D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1E6C7-DFEE-3A91-623A-7FD01E8012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sp>
        <p:nvSpPr>
          <p:cNvPr id="6" name="Rettangolo 2">
            <a:extLst>
              <a:ext uri="{FF2B5EF4-FFF2-40B4-BE49-F238E27FC236}">
                <a16:creationId xmlns:a16="http://schemas.microsoft.com/office/drawing/2014/main" id="{DB5F2DDB-D24F-B7BB-817D-740568A9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12844"/>
            <a:ext cx="829892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sz="2000" b="1" kern="100" dirty="0">
                <a:solidFill>
                  <a:srgbClr val="FF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ARGOMENTI DI CHIMICA ORGANICA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it-IT" altLang="it-IT" sz="2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UD1 e UD6 - Carbonio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Proprietà del </a:t>
            </a: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Carbonio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Principali</a:t>
            </a: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 legami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dei composti organici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Reazioni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 organiche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Stereochimica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UD6 - Composti</a:t>
            </a: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di interesse della Chimica Organica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Alcani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Alcheni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Alchini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Areni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UD7 - Gruppi Funzionali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di interesse Organico/Biologico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Gruppo ossidrilico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Gruppo carbonilico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Gruppo carbossilico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Gruppo amminico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Altri gruppi di interesse Biologico</a:t>
            </a:r>
            <a:endParaRPr lang="it-IT" altLang="it-IT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9B7A62B2-6ED8-06A2-98C5-D5771456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5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A077C-5C21-A23A-CC63-97A9609C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01784-5204-1B07-3854-52A092C1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sp>
        <p:nvSpPr>
          <p:cNvPr id="6" name="Rettangolo 2">
            <a:extLst>
              <a:ext uri="{FF2B5EF4-FFF2-40B4-BE49-F238E27FC236}">
                <a16:creationId xmlns:a16="http://schemas.microsoft.com/office/drawing/2014/main" id="{5EFAF58E-92B2-4277-C0AD-4C403FDD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39" y="920621"/>
            <a:ext cx="829892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sz="2000" b="1" kern="100" dirty="0">
                <a:solidFill>
                  <a:srgbClr val="FF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ARGOMENTI DI PROPEDEUTICA BIOCHIMICA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it-IT" altLang="it-IT" sz="2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UD8 - I principali costituenti degli organismi viventi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it-IT" altLang="it-IT" sz="2000" b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Gli </a:t>
            </a: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Amminoacidi.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Proprietà, descrizione e classificazione.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Le</a:t>
            </a: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 Proteine.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Forma delle molecole proteiche, struttura primaria, secondaria, terziaria e quaternaria. Proteine coniugate.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it-IT" altLang="it-IT" sz="2000" b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I </a:t>
            </a: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Carboidrati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. Semplici e complessi (</a:t>
            </a:r>
            <a:r>
              <a:rPr lang="it-IT" altLang="it-IT" sz="2000" dirty="0" err="1">
                <a:latin typeface="+mn-lt"/>
                <a:cs typeface="Arial" panose="020B0604020202020204" pitchFamily="34" charset="0"/>
              </a:rPr>
              <a:t>omopolimeri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ed </a:t>
            </a:r>
            <a:r>
              <a:rPr lang="it-IT" altLang="it-IT" sz="2000" dirty="0" err="1">
                <a:latin typeface="+mn-lt"/>
                <a:cs typeface="Arial" panose="020B0604020202020204" pitchFamily="34" charset="0"/>
              </a:rPr>
              <a:t>eteropolimeri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).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I </a:t>
            </a: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lipidi.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Acidi grassi, trigliceridi, glicolipidi, </a:t>
            </a:r>
            <a:r>
              <a:rPr lang="it-IT" altLang="it-IT" sz="2000" dirty="0" err="1">
                <a:latin typeface="+mn-lt"/>
                <a:cs typeface="Arial" panose="020B0604020202020204" pitchFamily="34" charset="0"/>
              </a:rPr>
              <a:t>glicosfingolipidi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, fosfolipidi, colesterolo e principali derivati.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Basi azotate.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Struttura, nucleotidi, proprietà chimico-fisiche, polinucleotidi, acidi nucleici (cenni strutturali).</a:t>
            </a: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A1DD5262-F84D-E133-5329-F5136931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4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AB79-365E-2B73-5D02-57401811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16E5A-C1BC-2372-10C3-6C8B385D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sp>
        <p:nvSpPr>
          <p:cNvPr id="6" name="Rettangolo 2">
            <a:extLst>
              <a:ext uri="{FF2B5EF4-FFF2-40B4-BE49-F238E27FC236}">
                <a16:creationId xmlns:a16="http://schemas.microsoft.com/office/drawing/2014/main" id="{9463F111-BF1E-3B82-A21E-D6CC847C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69" y="1196752"/>
            <a:ext cx="7749861" cy="30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sz="2200" b="1" kern="100" dirty="0">
                <a:solidFill>
                  <a:srgbClr val="FF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OBIETTIVI FORMATIVI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it-IT" altLang="it-IT" sz="2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Obiettivo del Corso è fornire agli studenti i </a:t>
            </a:r>
            <a:r>
              <a:rPr lang="it-IT" altLang="it-IT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contenuti di base della Chimica Organica e della Propedeutica Biochimica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con particolare riferimento alla </a:t>
            </a:r>
          </a:p>
          <a:p>
            <a:pPr marL="457200" indent="-457200" algn="just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it-IT" altLang="it-IT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nomenclatura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struttura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proprietà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reazioni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dei composti di natura organica e dei gruppi funzionali e alla</a:t>
            </a:r>
          </a:p>
          <a:p>
            <a:pPr marL="457200" indent="-457200" algn="just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it-IT" altLang="it-IT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struttura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proprietà 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it-IT" altLang="it-IT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funzioni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delle </a:t>
            </a:r>
            <a:r>
              <a:rPr lang="it-IT" altLang="it-IT" sz="22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bio</a:t>
            </a:r>
            <a:r>
              <a:rPr lang="it-IT" alt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(macro)molecole.</a:t>
            </a: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F5D268DC-2176-3142-6537-8DACB943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7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500EC-8F77-32AE-D465-7A40B3F99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EADCA-D020-4C8D-F9C8-BDF09E6A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sp>
        <p:nvSpPr>
          <p:cNvPr id="6" name="Rettangolo 2">
            <a:extLst>
              <a:ext uri="{FF2B5EF4-FFF2-40B4-BE49-F238E27FC236}">
                <a16:creationId xmlns:a16="http://schemas.microsoft.com/office/drawing/2014/main" id="{DC7B3463-FFFD-9AEB-408F-C08C4F941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69" y="709377"/>
            <a:ext cx="7749861" cy="543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sz="2200" b="1" kern="100" dirty="0">
                <a:solidFill>
                  <a:srgbClr val="FF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SUPPORTI DIDATTICI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it-IT" altLang="it-IT" sz="2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  <a:defRPr/>
            </a:pP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Lezioni online in sincrono </a:t>
            </a:r>
            <a:r>
              <a:rPr 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saranno la modalità principale per lo svolgimento dell’attività didattica del corso.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  <a:defRPr/>
            </a:pP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Testi</a:t>
            </a:r>
            <a:r>
              <a:rPr lang="it-IT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 manuali consigliati.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didattica offline e online, ove possibile, proporrà </a:t>
            </a: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esercizi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approfondimenti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chiarimenti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 svolgersi settimanalmente (al venerdì 14.00-16.00) via </a:t>
            </a: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Teams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 sincrono.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  <a:defRPr/>
            </a:pPr>
            <a:r>
              <a:rPr lang="it-IT" sz="22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Video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JoVe</a:t>
            </a:r>
            <a:r>
              <a:rPr lang="it-IT" sz="22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209 di CO (</a:t>
            </a: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Unità 6 e 7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 e 25 di PB (</a:t>
            </a: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Unità 8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it-IT" sz="22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Quiz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(con risposte) </a:t>
            </a:r>
            <a:r>
              <a:rPr lang="it-IT" sz="22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JoVe</a:t>
            </a:r>
            <a:r>
              <a:rPr lang="it-IT" sz="22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808 di CO (</a:t>
            </a: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Unità 6 e 7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 e 85 di PB (</a:t>
            </a:r>
            <a:r>
              <a:rPr lang="it-IT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Unità 8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Informazioni da Internet (</a:t>
            </a:r>
            <a:r>
              <a:rPr lang="it-IT" sz="22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wikipedia</a:t>
            </a:r>
            <a:r>
              <a:rPr lang="it-IT" sz="2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8511FA77-ABA5-BB31-611E-4AFF9434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3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5AC00-9031-A8F3-AE9C-B2F716CA7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649432-752F-4101-ED64-2E0632A1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6D17830-5975-6696-74D9-0158BC532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93" y="877962"/>
            <a:ext cx="2607048" cy="35008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FB967E-F106-2C0A-E57F-A9ACAEA8162F}"/>
              </a:ext>
            </a:extLst>
          </p:cNvPr>
          <p:cNvSpPr txBox="1"/>
          <p:nvPr/>
        </p:nvSpPr>
        <p:spPr>
          <a:xfrm>
            <a:off x="556093" y="4678143"/>
            <a:ext cx="80318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800" b="1" dirty="0" err="1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Denniston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 KJ, Topping JJ, </a:t>
            </a:r>
            <a:r>
              <a:rPr lang="it-IT" sz="1800" dirty="0" err="1">
                <a:latin typeface="Aptos" panose="020B0004020202020204" pitchFamily="34" charset="0"/>
                <a:cs typeface="Arial" panose="020B0604020202020204" pitchFamily="34" charset="0"/>
              </a:rPr>
              <a:t>Quirk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ptos" panose="020B0004020202020204" pitchFamily="34" charset="0"/>
                <a:cs typeface="Arial" panose="020B0604020202020204" pitchFamily="34" charset="0"/>
              </a:rPr>
              <a:t>Dorr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 DR, </a:t>
            </a:r>
            <a:r>
              <a:rPr lang="it-IT" sz="1800" dirty="0" err="1">
                <a:latin typeface="Aptos" panose="020B0004020202020204" pitchFamily="34" charset="0"/>
                <a:cs typeface="Arial" panose="020B0604020202020204" pitchFamily="34" charset="0"/>
              </a:rPr>
              <a:t>Caret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 RL. Chimica generale, chimica organica, propedeutica biochimica. </a:t>
            </a:r>
            <a:r>
              <a:rPr lang="it-IT" sz="1800" b="1" dirty="0">
                <a:latin typeface="Aptos" panose="020B0004020202020204" pitchFamily="34" charset="0"/>
                <a:cs typeface="Arial" panose="020B0604020202020204" pitchFamily="34" charset="0"/>
              </a:rPr>
              <a:t>Mc </a:t>
            </a:r>
            <a:r>
              <a:rPr lang="it-IT" sz="1800" b="1" dirty="0" err="1">
                <a:latin typeface="Aptos" panose="020B0004020202020204" pitchFamily="34" charset="0"/>
                <a:cs typeface="Arial" panose="020B0604020202020204" pitchFamily="34" charset="0"/>
              </a:rPr>
              <a:t>Graw</a:t>
            </a:r>
            <a:r>
              <a:rPr lang="it-IT" sz="1800" b="1" dirty="0">
                <a:latin typeface="Aptos" panose="020B0004020202020204" pitchFamily="34" charset="0"/>
                <a:cs typeface="Arial" panose="020B0604020202020204" pitchFamily="34" charset="0"/>
              </a:rPr>
              <a:t> Hill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it-IT" sz="1800" b="1" dirty="0" err="1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Bettelheim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 FA, Brown WH, Campbell MK, Farrell SO. Chimica e Propedeutica Biochimica. </a:t>
            </a:r>
            <a:r>
              <a:rPr lang="it-IT" sz="1800" b="1" dirty="0">
                <a:latin typeface="Aptos" panose="020B0004020202020204" pitchFamily="34" charset="0"/>
                <a:cs typeface="Arial" panose="020B0604020202020204" pitchFamily="34" charset="0"/>
              </a:rPr>
              <a:t>EdiSES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it-IT" sz="1800" b="1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Bellini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 T. Chimica medica e propedeutica biochimica. </a:t>
            </a:r>
            <a:r>
              <a:rPr lang="it-IT" sz="1800" b="1" dirty="0">
                <a:latin typeface="Aptos" panose="020B0004020202020204" pitchFamily="34" charset="0"/>
                <a:cs typeface="Arial" panose="020B0604020202020204" pitchFamily="34" charset="0"/>
              </a:rPr>
              <a:t>Zanichelli</a:t>
            </a:r>
            <a:r>
              <a:rPr lang="it-IT" sz="18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4EC79F8-B905-14E3-17A8-375CE1931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59" y="902791"/>
            <a:ext cx="2607048" cy="3476064"/>
          </a:xfrm>
          <a:prstGeom prst="rect">
            <a:avLst/>
          </a:prstGeom>
        </p:spPr>
      </p:pic>
      <p:pic>
        <p:nvPicPr>
          <p:cNvPr id="8" name="Immagine 7" descr="Immagine che contiene testo, poster, menu, design&#10;&#10;Il contenuto generato dall'IA potrebbe non essere corretto.">
            <a:extLst>
              <a:ext uri="{FF2B5EF4-FFF2-40B4-BE49-F238E27FC236}">
                <a16:creationId xmlns:a16="http://schemas.microsoft.com/office/drawing/2014/main" id="{DED898B3-8F2E-1381-EB2C-28E02D534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79" y="912774"/>
            <a:ext cx="2504826" cy="343126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98FECD-5F31-60DC-0232-B34750086B44}"/>
              </a:ext>
            </a:extLst>
          </p:cNvPr>
          <p:cNvSpPr txBox="1"/>
          <p:nvPr/>
        </p:nvSpPr>
        <p:spPr>
          <a:xfrm>
            <a:off x="2105980" y="21062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sz="2400" b="1" kern="100" dirty="0">
                <a:solidFill>
                  <a:srgbClr val="FF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TESTI A SUPPORTO DEL CORSO</a:t>
            </a:r>
          </a:p>
        </p:txBody>
      </p:sp>
      <p:sp>
        <p:nvSpPr>
          <p:cNvPr id="9" name="Segnaposto piè di pagina 6">
            <a:extLst>
              <a:ext uri="{FF2B5EF4-FFF2-40B4-BE49-F238E27FC236}">
                <a16:creationId xmlns:a16="http://schemas.microsoft.com/office/drawing/2014/main" id="{1271798D-A247-8294-1CD5-8D1E6A3C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2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19768-BE6B-FC8C-3971-4214BA798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FF978-2684-52B9-B9D6-6A082896B3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277A0A72-60C2-977C-DEF8-C1F9026D38FD}"/>
              </a:ext>
            </a:extLst>
          </p:cNvPr>
          <p:cNvSpPr txBox="1"/>
          <p:nvPr/>
        </p:nvSpPr>
        <p:spPr>
          <a:xfrm>
            <a:off x="251520" y="731206"/>
            <a:ext cx="86928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900" b="1" dirty="0">
                <a:solidFill>
                  <a:srgbClr val="FF0000"/>
                </a:solidFill>
              </a:rPr>
              <a:t>APPROFONDIMENTI E CHIARIMENTI DEL VENERDI’</a:t>
            </a:r>
            <a:endParaRPr lang="en-GB" sz="1900" dirty="0"/>
          </a:p>
          <a:p>
            <a:pPr marL="457200" indent="-457200">
              <a:buAutoNum type="arabicPeriod"/>
            </a:pPr>
            <a:r>
              <a:rPr lang="en-GB" sz="1900" dirty="0" err="1"/>
              <a:t>Richiedere</a:t>
            </a:r>
            <a:r>
              <a:rPr lang="en-GB" sz="1900" dirty="0"/>
              <a:t> </a:t>
            </a:r>
            <a:r>
              <a:rPr lang="en-GB" sz="1900" dirty="0" err="1"/>
              <a:t>argomenti</a:t>
            </a:r>
            <a:r>
              <a:rPr lang="en-GB" sz="1900" dirty="0"/>
              <a:t> di </a:t>
            </a:r>
            <a:r>
              <a:rPr lang="en-GB" sz="1900" dirty="0" err="1"/>
              <a:t>approfondimenti</a:t>
            </a:r>
            <a:r>
              <a:rPr lang="en-GB" sz="1900" dirty="0"/>
              <a:t> o </a:t>
            </a:r>
            <a:r>
              <a:rPr lang="en-GB" sz="1900" dirty="0" err="1"/>
              <a:t>chiarimenti</a:t>
            </a:r>
            <a:r>
              <a:rPr lang="en-GB" sz="1900" dirty="0"/>
              <a:t> </a:t>
            </a:r>
            <a:r>
              <a:rPr lang="en-GB" sz="1900" dirty="0" err="1"/>
              <a:t>entro</a:t>
            </a:r>
            <a:r>
              <a:rPr lang="en-GB" sz="1900" dirty="0"/>
              <a:t> e non </a:t>
            </a:r>
            <a:r>
              <a:rPr lang="en-GB" sz="1900" dirty="0" err="1"/>
              <a:t>oltre</a:t>
            </a:r>
            <a:r>
              <a:rPr lang="en-GB" sz="1900" dirty="0"/>
              <a:t> </a:t>
            </a:r>
            <a:r>
              <a:rPr lang="en-GB" sz="1900" b="1" dirty="0" err="1">
                <a:solidFill>
                  <a:srgbClr val="FF0000"/>
                </a:solidFill>
              </a:rPr>
              <a:t>giovedì</a:t>
            </a:r>
            <a:r>
              <a:rPr lang="en-GB" sz="1900" dirty="0"/>
              <a:t>.</a:t>
            </a:r>
          </a:p>
          <a:p>
            <a:pPr marL="457200" indent="-457200">
              <a:buAutoNum type="arabicPeriod"/>
            </a:pPr>
            <a:r>
              <a:rPr lang="en-GB" sz="1900" dirty="0"/>
              <a:t>Ove possible, </a:t>
            </a:r>
            <a:r>
              <a:rPr lang="en-GB" sz="1900" b="1" dirty="0" err="1">
                <a:solidFill>
                  <a:srgbClr val="FF0000"/>
                </a:solidFill>
              </a:rPr>
              <a:t>accorpare</a:t>
            </a:r>
            <a:r>
              <a:rPr lang="en-GB" sz="1900" dirty="0"/>
              <a:t> le </a:t>
            </a:r>
            <a:r>
              <a:rPr lang="en-GB" sz="1900" dirty="0" err="1"/>
              <a:t>richieste</a:t>
            </a:r>
            <a:r>
              <a:rPr lang="en-GB" sz="1900" dirty="0"/>
              <a:t> dei </a:t>
            </a:r>
            <a:r>
              <a:rPr lang="en-GB" sz="1900" dirty="0" err="1"/>
              <a:t>diversi</a:t>
            </a:r>
            <a:r>
              <a:rPr lang="en-GB" sz="1900" dirty="0"/>
              <a:t> </a:t>
            </a:r>
            <a:r>
              <a:rPr lang="en-GB" sz="1900" dirty="0" err="1"/>
              <a:t>studenti</a:t>
            </a:r>
            <a:r>
              <a:rPr lang="en-GB" sz="1900" dirty="0"/>
              <a:t> per </a:t>
            </a:r>
            <a:r>
              <a:rPr lang="en-GB" sz="1900" dirty="0" err="1"/>
              <a:t>evitare</a:t>
            </a:r>
            <a:r>
              <a:rPr lang="en-GB" sz="1900" dirty="0"/>
              <a:t> </a:t>
            </a:r>
            <a:r>
              <a:rPr lang="en-GB" sz="1900" dirty="0" err="1"/>
              <a:t>richieste</a:t>
            </a:r>
            <a:r>
              <a:rPr lang="en-GB" sz="1900" dirty="0"/>
              <a:t> multiple </a:t>
            </a:r>
            <a:r>
              <a:rPr lang="en-GB" sz="1900" dirty="0" err="1"/>
              <a:t>dello</a:t>
            </a:r>
            <a:r>
              <a:rPr lang="en-GB" sz="1900" dirty="0"/>
              <a:t> </a:t>
            </a:r>
            <a:r>
              <a:rPr lang="en-GB" sz="1900" dirty="0" err="1"/>
              <a:t>stesso</a:t>
            </a:r>
            <a:r>
              <a:rPr lang="en-GB" sz="1900" dirty="0"/>
              <a:t> </a:t>
            </a:r>
            <a:r>
              <a:rPr lang="en-GB" sz="1900" dirty="0" err="1"/>
              <a:t>argomento</a:t>
            </a:r>
            <a:r>
              <a:rPr lang="en-GB" sz="1900" dirty="0"/>
              <a:t>.</a:t>
            </a:r>
          </a:p>
          <a:p>
            <a:pPr marL="457200" indent="-457200">
              <a:buAutoNum type="arabicPeriod"/>
            </a:pPr>
            <a:r>
              <a:rPr lang="en-GB" sz="1900" dirty="0" err="1"/>
              <a:t>Saranno</a:t>
            </a:r>
            <a:r>
              <a:rPr lang="en-GB" sz="1900" dirty="0"/>
              <a:t> </a:t>
            </a:r>
            <a:r>
              <a:rPr lang="en-GB" sz="1900" dirty="0" err="1"/>
              <a:t>proposti</a:t>
            </a:r>
            <a:r>
              <a:rPr lang="en-GB" sz="1900" dirty="0"/>
              <a:t> </a:t>
            </a:r>
            <a:r>
              <a:rPr lang="en-GB" sz="1900" b="1" dirty="0" err="1">
                <a:solidFill>
                  <a:srgbClr val="FF0000"/>
                </a:solidFill>
              </a:rPr>
              <a:t>esercizi</a:t>
            </a:r>
            <a:r>
              <a:rPr lang="en-GB" sz="1900" dirty="0"/>
              <a:t> da </a:t>
            </a:r>
            <a:r>
              <a:rPr lang="en-GB" sz="1900" dirty="0" err="1"/>
              <a:t>svolgere</a:t>
            </a:r>
            <a:r>
              <a:rPr lang="en-GB" sz="1900" dirty="0"/>
              <a:t> on-line in </a:t>
            </a:r>
            <a:r>
              <a:rPr lang="en-GB" sz="1900" dirty="0" err="1"/>
              <a:t>sincrono</a:t>
            </a:r>
            <a:r>
              <a:rPr lang="en-GB" sz="1900" dirty="0"/>
              <a:t>.</a:t>
            </a:r>
          </a:p>
          <a:p>
            <a:pPr marL="457200" indent="-457200">
              <a:buFontTx/>
              <a:buAutoNum type="arabicPeriod"/>
            </a:pPr>
            <a:r>
              <a:rPr lang="it-IT" sz="1900" dirty="0">
                <a:solidFill>
                  <a:srgbClr val="000000"/>
                </a:solidFill>
              </a:rPr>
              <a:t>Il livello di </a:t>
            </a:r>
            <a:r>
              <a:rPr lang="it-IT" sz="1900" b="1" dirty="0">
                <a:solidFill>
                  <a:srgbClr val="FF0000"/>
                </a:solidFill>
              </a:rPr>
              <a:t>approfondimento non è noto</a:t>
            </a:r>
            <a:r>
              <a:rPr lang="it-IT" sz="1900" dirty="0">
                <a:solidFill>
                  <a:srgbClr val="000000"/>
                </a:solidFill>
              </a:rPr>
              <a:t>. Apprendere gli strumenti </a:t>
            </a:r>
            <a:r>
              <a:rPr lang="it-IT" sz="1900" b="1" dirty="0">
                <a:solidFill>
                  <a:srgbClr val="FF0000"/>
                </a:solidFill>
              </a:rPr>
              <a:t>metodologici</a:t>
            </a:r>
            <a:r>
              <a:rPr lang="it-IT" sz="1900" b="1" dirty="0">
                <a:solidFill>
                  <a:srgbClr val="000000"/>
                </a:solidFill>
              </a:rPr>
              <a:t> </a:t>
            </a:r>
            <a:r>
              <a:rPr lang="it-IT" sz="1900" dirty="0">
                <a:solidFill>
                  <a:srgbClr val="000000"/>
                </a:solidFill>
              </a:rPr>
              <a:t>e</a:t>
            </a:r>
            <a:r>
              <a:rPr lang="it-IT" sz="1900" b="1" dirty="0">
                <a:solidFill>
                  <a:srgbClr val="000000"/>
                </a:solidFill>
              </a:rPr>
              <a:t> </a:t>
            </a:r>
            <a:r>
              <a:rPr lang="it-IT" sz="1900" dirty="0">
                <a:solidFill>
                  <a:srgbClr val="000000"/>
                </a:solidFill>
              </a:rPr>
              <a:t>il </a:t>
            </a:r>
            <a:r>
              <a:rPr lang="it-IT" sz="1900" b="1" dirty="0">
                <a:solidFill>
                  <a:srgbClr val="FF0000"/>
                </a:solidFill>
              </a:rPr>
              <a:t>linguaggio</a:t>
            </a:r>
            <a:r>
              <a:rPr lang="it-IT" sz="1900" dirty="0">
                <a:solidFill>
                  <a:srgbClr val="000000"/>
                </a:solidFill>
              </a:rPr>
              <a:t> chimico, la relazione </a:t>
            </a:r>
            <a:r>
              <a:rPr lang="it-IT" sz="1900" b="1" dirty="0">
                <a:solidFill>
                  <a:srgbClr val="FF0000"/>
                </a:solidFill>
              </a:rPr>
              <a:t>struttura-funzione</a:t>
            </a:r>
            <a:r>
              <a:rPr lang="it-IT" sz="1900" dirty="0">
                <a:solidFill>
                  <a:srgbClr val="000000"/>
                </a:solidFill>
              </a:rPr>
              <a:t> e quindi </a:t>
            </a:r>
            <a:r>
              <a:rPr lang="it-IT" sz="1900" b="1" dirty="0">
                <a:solidFill>
                  <a:srgbClr val="FF0000"/>
                </a:solidFill>
              </a:rPr>
              <a:t>prevedere</a:t>
            </a:r>
            <a:r>
              <a:rPr lang="it-IT" sz="1900" dirty="0">
                <a:solidFill>
                  <a:srgbClr val="000000"/>
                </a:solidFill>
              </a:rPr>
              <a:t> reattività e funzione delle </a:t>
            </a:r>
            <a:r>
              <a:rPr lang="it-IT" sz="1900" dirty="0" err="1">
                <a:solidFill>
                  <a:srgbClr val="000000"/>
                </a:solidFill>
              </a:rPr>
              <a:t>bio</a:t>
            </a:r>
            <a:r>
              <a:rPr lang="it-IT" sz="1900" dirty="0">
                <a:solidFill>
                  <a:srgbClr val="000000"/>
                </a:solidFill>
              </a:rPr>
              <a:t>(macro)molecole. </a:t>
            </a:r>
          </a:p>
          <a:p>
            <a:pPr marL="457200" indent="-457200">
              <a:buFontTx/>
              <a:buAutoNum type="arabicPeriod"/>
            </a:pPr>
            <a:r>
              <a:rPr lang="it-IT" sz="1900" dirty="0">
                <a:solidFill>
                  <a:srgbClr val="000000"/>
                </a:solidFill>
              </a:rPr>
              <a:t>Discreto esercizio </a:t>
            </a:r>
            <a:r>
              <a:rPr lang="it-IT" sz="1900" b="1" dirty="0">
                <a:solidFill>
                  <a:srgbClr val="FF0000"/>
                </a:solidFill>
              </a:rPr>
              <a:t>mnemonico</a:t>
            </a:r>
            <a:r>
              <a:rPr lang="it-IT" sz="19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73F8345-FB34-7E86-E538-E8B1D044D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97127"/>
              </p:ext>
            </p:extLst>
          </p:nvPr>
        </p:nvGraphicFramePr>
        <p:xfrm>
          <a:off x="3131840" y="3776270"/>
          <a:ext cx="5812538" cy="250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161">
                  <a:extLst>
                    <a:ext uri="{9D8B030D-6E8A-4147-A177-3AD203B41FA5}">
                      <a16:colId xmlns:a16="http://schemas.microsoft.com/office/drawing/2014/main" val="1026347093"/>
                    </a:ext>
                  </a:extLst>
                </a:gridCol>
                <a:gridCol w="1127697">
                  <a:extLst>
                    <a:ext uri="{9D8B030D-6E8A-4147-A177-3AD203B41FA5}">
                      <a16:colId xmlns:a16="http://schemas.microsoft.com/office/drawing/2014/main" val="1133881339"/>
                    </a:ext>
                  </a:extLst>
                </a:gridCol>
                <a:gridCol w="2394395">
                  <a:extLst>
                    <a:ext uri="{9D8B030D-6E8A-4147-A177-3AD203B41FA5}">
                      <a16:colId xmlns:a16="http://schemas.microsoft.com/office/drawing/2014/main" val="3098506495"/>
                    </a:ext>
                  </a:extLst>
                </a:gridCol>
                <a:gridCol w="1006285">
                  <a:extLst>
                    <a:ext uri="{9D8B030D-6E8A-4147-A177-3AD203B41FA5}">
                      <a16:colId xmlns:a16="http://schemas.microsoft.com/office/drawing/2014/main" val="62228826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DATA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ORARIO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INSEGNAMENTO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MODALITA'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322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12 Settembre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 14.00-16.00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CG Molinari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asincrono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2349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19 Settembre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 14.00-16.00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CG Molinari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sincrono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0073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26 Settembre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 14.00-16.00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CG Molinari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asincrono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5495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03 Ottobre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 14.00-16.00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CG Molinari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sincrono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893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10 Ottobre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 14.00-16.00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COePB Volpi e CG Molinari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sincrono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7127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17 Ottobre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 14.00-16.00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COePB Volpi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sincrono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8216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24 Ottobre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 14.00-16.00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COePB Volpi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sincrono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8367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31 Ottobre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 14.00-16.00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>
                          <a:effectLst/>
                        </a:rPr>
                        <a:t>COePB Volpi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sincrono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1435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07 Novembre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 14.00-16.00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 err="1">
                          <a:effectLst/>
                        </a:rPr>
                        <a:t>COePB</a:t>
                      </a:r>
                      <a:r>
                        <a:rPr lang="it-IT" sz="1600" u="none" strike="noStrike" dirty="0">
                          <a:effectLst/>
                        </a:rPr>
                        <a:t> Volpi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u="none" strike="noStrike" dirty="0">
                          <a:effectLst/>
                        </a:rPr>
                        <a:t>sincrono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337715"/>
                  </a:ext>
                </a:extLst>
              </a:tr>
            </a:tbl>
          </a:graphicData>
        </a:graphic>
      </p:graphicFrame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17859AFB-4E91-B4C8-73BA-CC98D71D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0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400DD-13AC-97C4-7EC0-00DC24DAF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3A777-07B6-9035-891C-FE4EBDF1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1" t="18890" r="61397" b="-3505"/>
          <a:stretch>
            <a:fillRect/>
          </a:stretch>
        </p:blipFill>
        <p:spPr>
          <a:xfrm>
            <a:off x="6285514" y="1501"/>
            <a:ext cx="2858486" cy="7803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E4EB2C0-ACDE-5DC3-7023-F0AED818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0"/>
            <a:ext cx="4328686" cy="6282778"/>
          </a:xfrm>
          <a:prstGeom prst="rect">
            <a:avLst/>
          </a:prstGeom>
        </p:spPr>
      </p:pic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3DF6CB8D-452F-D1C5-7280-2C4F3FB1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277" y="6335879"/>
            <a:ext cx="8208912" cy="36512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Chimica organica e propedeutica biochimica - Medicina e chirurgia </a:t>
            </a:r>
            <a:r>
              <a:rPr lang="it-IT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[14-361] e Odontoiatria e protesi dentaria [14-362]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70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Designs\Arco.pot</Template>
  <TotalTime>0</TotalTime>
  <Words>906</Words>
  <Application>Microsoft Office PowerPoint</Application>
  <PresentationFormat>Presentazione su schermo (4:3)</PresentationFormat>
  <Paragraphs>129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Aptos Narrow</vt:lpstr>
      <vt:lpstr>Arial</vt:lpstr>
      <vt:lpstr>Times New Roman</vt:lpstr>
      <vt:lpstr>Tema di Office</vt:lpstr>
      <vt:lpstr>Insegnamento di Chimica Organica e Propedeutica Biochimica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BIOCHIMICA Prof. Nicola Volpi</dc:title>
  <dc:creator>Volpi</dc:creator>
  <cp:lastModifiedBy>Nicola Volpi</cp:lastModifiedBy>
  <cp:revision>234</cp:revision>
  <cp:lastPrinted>2015-02-24T13:40:02Z</cp:lastPrinted>
  <dcterms:created xsi:type="dcterms:W3CDTF">2002-07-18T11:37:14Z</dcterms:created>
  <dcterms:modified xsi:type="dcterms:W3CDTF">2025-08-30T09:15:16Z</dcterms:modified>
</cp:coreProperties>
</file>